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8" r:id="rId4"/>
  </p:sldMasterIdLst>
  <p:notesMasterIdLst>
    <p:notesMasterId r:id="rId16"/>
  </p:notesMasterIdLst>
  <p:sldIdLst>
    <p:sldId id="256" r:id="rId5"/>
    <p:sldId id="262" r:id="rId6"/>
    <p:sldId id="258" r:id="rId7"/>
    <p:sldId id="260" r:id="rId8"/>
    <p:sldId id="297" r:id="rId9"/>
    <p:sldId id="265" r:id="rId10"/>
    <p:sldId id="266" r:id="rId11"/>
    <p:sldId id="267" r:id="rId12"/>
    <p:sldId id="298" r:id="rId13"/>
    <p:sldId id="299"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598D"/>
    <a:srgbClr val="646C92"/>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9" autoAdjust="0"/>
    <p:restoredTop sz="95934"/>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hu kamal" userId="bf1c12f34e65e2d4" providerId="LiveId" clId="{9D0DF6E4-50AC-4213-9181-42FE0BD2AFC7}"/>
    <pc:docChg chg="modSld">
      <pc:chgData name="mathu kamal" userId="bf1c12f34e65e2d4" providerId="LiveId" clId="{9D0DF6E4-50AC-4213-9181-42FE0BD2AFC7}" dt="2024-02-11T07:31:14.164" v="9" actId="207"/>
      <pc:docMkLst>
        <pc:docMk/>
      </pc:docMkLst>
      <pc:sldChg chg="modSp mod">
        <pc:chgData name="mathu kamal" userId="bf1c12f34e65e2d4" providerId="LiveId" clId="{9D0DF6E4-50AC-4213-9181-42FE0BD2AFC7}" dt="2024-02-11T07:31:14.164" v="9" actId="207"/>
        <pc:sldMkLst>
          <pc:docMk/>
          <pc:sldMk cId="1639799154" sldId="258"/>
        </pc:sldMkLst>
        <pc:spChg chg="mod">
          <ac:chgData name="mathu kamal" userId="bf1c12f34e65e2d4" providerId="LiveId" clId="{9D0DF6E4-50AC-4213-9181-42FE0BD2AFC7}" dt="2024-02-11T07:30:44.488" v="5" actId="1076"/>
          <ac:spMkLst>
            <pc:docMk/>
            <pc:sldMk cId="1639799154" sldId="258"/>
            <ac:spMk id="2" creationId="{8C543F67-9C70-4748-8C0C-3A7863422F99}"/>
          </ac:spMkLst>
        </pc:spChg>
        <pc:spChg chg="mod">
          <ac:chgData name="mathu kamal" userId="bf1c12f34e65e2d4" providerId="LiveId" clId="{9D0DF6E4-50AC-4213-9181-42FE0BD2AFC7}" dt="2024-02-11T07:31:14.164" v="9" actId="207"/>
          <ac:spMkLst>
            <pc:docMk/>
            <pc:sldMk cId="1639799154" sldId="258"/>
            <ac:spMk id="3" creationId="{95B371F2-DBA5-415A-82C8-651F587B857A}"/>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3/12/2024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2</a:t>
            </a:fld>
            <a:endParaRPr lang="en-US" dirty="0"/>
          </a:p>
        </p:txBody>
      </p:sp>
    </p:spTree>
    <p:extLst>
      <p:ext uri="{BB962C8B-B14F-4D97-AF65-F5344CB8AC3E}">
        <p14:creationId xmlns:p14="http://schemas.microsoft.com/office/powerpoint/2010/main" val="1632927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5</a:t>
            </a:fld>
            <a:endParaRPr lang="en-US" dirty="0"/>
          </a:p>
        </p:txBody>
      </p:sp>
    </p:spTree>
    <p:extLst>
      <p:ext uri="{BB962C8B-B14F-4D97-AF65-F5344CB8AC3E}">
        <p14:creationId xmlns:p14="http://schemas.microsoft.com/office/powerpoint/2010/main" val="4023135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984522" y="874663"/>
            <a:ext cx="4650901" cy="2334637"/>
          </a:xfrm>
        </p:spPr>
        <p:txBody>
          <a:bodyPr>
            <a:normAutofit/>
          </a:bodyPr>
          <a:lstStyle>
            <a:lvl1pPr algn="ctr">
              <a:defRPr sz="4800"/>
            </a:lvl1pPr>
          </a:lstStyle>
          <a:p>
            <a:r>
              <a:rPr lang="en-US"/>
              <a:t>Click to edit Master title style</a:t>
            </a:r>
            <a:endParaRPr lang="en-US" dirty="0"/>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73" name="Straight Connector 172">
            <a:extLst>
              <a:ext uri="{FF2B5EF4-FFF2-40B4-BE49-F238E27FC236}">
                <a16:creationId xmlns:a16="http://schemas.microsoft.com/office/drawing/2014/main" id="{88D7A558-4107-4032-8E5F-99B445369147}"/>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3038400" y="369087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5" name="Subtitle 2">
            <a:extLst>
              <a:ext uri="{FF2B5EF4-FFF2-40B4-BE49-F238E27FC236}">
                <a16:creationId xmlns:a16="http://schemas.microsoft.com/office/drawing/2014/main" id="{6B5BCC80-B184-4F6C-B3E3-CFC7F4C41C95}"/>
              </a:ext>
            </a:extLst>
          </p:cNvPr>
          <p:cNvSpPr>
            <a:spLocks noGrp="1"/>
          </p:cNvSpPr>
          <p:nvPr>
            <p:ph type="subTitle" idx="1"/>
          </p:nvPr>
        </p:nvSpPr>
        <p:spPr>
          <a:xfrm>
            <a:off x="990000" y="4113213"/>
            <a:ext cx="4636800" cy="1655762"/>
          </a:xfrm>
        </p:spPr>
        <p:txBody>
          <a:bodyPr>
            <a:normAutofit/>
          </a:bodyPr>
          <a:lstStyle>
            <a:lvl1pPr marL="0" indent="0" algn="ctr">
              <a:buNone/>
              <a:defRPr/>
            </a:lvl1pPr>
          </a:lstStyle>
          <a:p>
            <a:r>
              <a:rPr lang="en-US">
                <a:cs typeface="Calibri"/>
              </a:rPr>
              <a:t>Click to edit Master subtitle style</a:t>
            </a:r>
            <a:endParaRPr lang="en-US" dirty="0"/>
          </a:p>
        </p:txBody>
      </p:sp>
    </p:spTree>
    <p:extLst>
      <p:ext uri="{BB962C8B-B14F-4D97-AF65-F5344CB8AC3E}">
        <p14:creationId xmlns:p14="http://schemas.microsoft.com/office/powerpoint/2010/main" val="4229122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lvl1pPr>
              <a:defRPr/>
            </a:lvl1p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1854984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2971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2971400" cy="3632750"/>
          </a:xfrm>
        </p:spPr>
        <p:txBody>
          <a:bodyPr>
            <a:no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4610300" y="1756025"/>
            <a:ext cx="2971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4610300" y="2450550"/>
            <a:ext cx="2971400" cy="3632750"/>
          </a:xfrm>
        </p:spPr>
        <p:txBody>
          <a:bodyPr>
            <a:no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65563541-7DAA-4F84-BBAB-31C12F6AE981}"/>
              </a:ext>
            </a:extLst>
          </p:cNvPr>
          <p:cNvSpPr>
            <a:spLocks noGrp="1"/>
          </p:cNvSpPr>
          <p:nvPr>
            <p:ph type="body" sz="quarter" idx="13"/>
          </p:nvPr>
        </p:nvSpPr>
        <p:spPr>
          <a:xfrm>
            <a:off x="8231200" y="1756025"/>
            <a:ext cx="2971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AE3321C3-E759-4DD7-BFA1-2E724B8DDBF0}"/>
              </a:ext>
            </a:extLst>
          </p:cNvPr>
          <p:cNvSpPr>
            <a:spLocks noGrp="1"/>
          </p:cNvSpPr>
          <p:nvPr>
            <p:ph sz="quarter" idx="14"/>
          </p:nvPr>
        </p:nvSpPr>
        <p:spPr>
          <a:xfrm>
            <a:off x="8231200" y="2450550"/>
            <a:ext cx="2971400" cy="3632750"/>
          </a:xfrm>
        </p:spPr>
        <p:txBody>
          <a:bodyPr>
            <a:no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lvl1pPr>
              <a:defRPr/>
            </a:lvl1p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9364968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910FDC-FCA3-4F39-AC3F-821172639127}"/>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2937" y="0"/>
            <a:ext cx="386715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4318001" y="536573"/>
            <a:ext cx="7424950" cy="1453003"/>
          </a:xfrm>
        </p:spPr>
        <p:txBody>
          <a:bodyPr/>
          <a:lstStyle>
            <a:lvl1pPr algn="ctr">
              <a:defRPr/>
            </a:lvl1pPr>
          </a:lstStyle>
          <a:p>
            <a:r>
              <a:rPr lang="en-US"/>
              <a:t>Click to edit Master title style</a:t>
            </a:r>
            <a:endParaRPr lang="en-US" dirty="0"/>
          </a:p>
        </p:txBody>
      </p:sp>
      <p:sp>
        <p:nvSpPr>
          <p:cNvPr id="11" name="Picture Placeholder 10">
            <a:extLst>
              <a:ext uri="{FF2B5EF4-FFF2-40B4-BE49-F238E27FC236}">
                <a16:creationId xmlns:a16="http://schemas.microsoft.com/office/drawing/2014/main" id="{6F0F278F-99B1-49C2-968B-C983DF8121A9}"/>
              </a:ext>
            </a:extLst>
          </p:cNvPr>
          <p:cNvSpPr>
            <a:spLocks noGrp="1"/>
          </p:cNvSpPr>
          <p:nvPr>
            <p:ph type="pic" sz="quarter" idx="14"/>
          </p:nvPr>
        </p:nvSpPr>
        <p:spPr>
          <a:xfrm>
            <a:off x="627063" y="536575"/>
            <a:ext cx="2616200" cy="1743075"/>
          </a:xfrm>
        </p:spPr>
        <p:txBody>
          <a:bodyPr/>
          <a:lstStyle/>
          <a:p>
            <a:r>
              <a:rPr lang="en-US"/>
              <a:t>Click icon to add picture</a:t>
            </a:r>
            <a:endParaRPr lang="en-US" dirty="0"/>
          </a:p>
        </p:txBody>
      </p:sp>
      <p:sp>
        <p:nvSpPr>
          <p:cNvPr id="207" name="Picture Placeholder 10">
            <a:extLst>
              <a:ext uri="{FF2B5EF4-FFF2-40B4-BE49-F238E27FC236}">
                <a16:creationId xmlns:a16="http://schemas.microsoft.com/office/drawing/2014/main" id="{524BD50E-995A-4DB3-8E0A-E7F1FC636936}"/>
              </a:ext>
            </a:extLst>
          </p:cNvPr>
          <p:cNvSpPr>
            <a:spLocks noGrp="1"/>
          </p:cNvSpPr>
          <p:nvPr>
            <p:ph type="pic" sz="quarter" idx="15"/>
          </p:nvPr>
        </p:nvSpPr>
        <p:spPr>
          <a:xfrm>
            <a:off x="616853" y="2557090"/>
            <a:ext cx="2616200" cy="1743075"/>
          </a:xfrm>
        </p:spPr>
        <p:txBody>
          <a:bodyPr/>
          <a:lstStyle/>
          <a:p>
            <a:r>
              <a:rPr lang="en-US"/>
              <a:t>Click icon to add picture</a:t>
            </a:r>
            <a:endParaRPr lang="en-US" dirty="0"/>
          </a:p>
        </p:txBody>
      </p:sp>
      <p:sp>
        <p:nvSpPr>
          <p:cNvPr id="208" name="Picture Placeholder 10">
            <a:extLst>
              <a:ext uri="{FF2B5EF4-FFF2-40B4-BE49-F238E27FC236}">
                <a16:creationId xmlns:a16="http://schemas.microsoft.com/office/drawing/2014/main" id="{ABAB6489-3F37-4A20-8777-093046E5C82D}"/>
              </a:ext>
            </a:extLst>
          </p:cNvPr>
          <p:cNvSpPr>
            <a:spLocks noGrp="1"/>
          </p:cNvSpPr>
          <p:nvPr>
            <p:ph type="pic" sz="quarter" idx="16"/>
          </p:nvPr>
        </p:nvSpPr>
        <p:spPr>
          <a:xfrm>
            <a:off x="627063" y="4576347"/>
            <a:ext cx="2616200" cy="1743075"/>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92523157-52E2-4F89-B3C9-EA9FE7914BAB}"/>
              </a:ext>
            </a:extLst>
          </p:cNvPr>
          <p:cNvSpPr>
            <a:spLocks noGrp="1"/>
          </p:cNvSpPr>
          <p:nvPr>
            <p:ph type="body" sz="quarter" idx="17" hasCustomPrompt="1"/>
          </p:nvPr>
        </p:nvSpPr>
        <p:spPr>
          <a:xfrm>
            <a:off x="4864100" y="2876550"/>
            <a:ext cx="6332538" cy="3219450"/>
          </a:xfrm>
        </p:spPr>
        <p:txBody>
          <a:bodyPr>
            <a:normAutofit/>
          </a:bodyPr>
          <a:lstStyle>
            <a:lvl1pPr marL="0" indent="0" algn="ctr">
              <a:buNone/>
              <a:defRPr sz="1900"/>
            </a:lvl1pPr>
            <a:lvl2pPr marL="360000" indent="0" algn="ctr">
              <a:buFont typeface="Arial" panose="020B0604020202020204" pitchFamily="34" charset="0"/>
              <a:buNone/>
              <a:defRPr/>
            </a:lvl2pPr>
            <a:lvl3pPr marL="720000" indent="0" algn="ctr">
              <a:buNone/>
              <a:defRPr/>
            </a:lvl3pPr>
            <a:lvl4pPr marL="1080000" indent="0" algn="ctr">
              <a:buFont typeface="Arial" panose="020B0604020202020204" pitchFamily="34" charset="0"/>
              <a:buNone/>
              <a:defRPr/>
            </a:lvl4pPr>
            <a:lvl5pPr marL="1440000" indent="0" algn="ctr">
              <a:buNone/>
              <a:defRPr/>
            </a:lvl5pPr>
          </a:lstStyle>
          <a:p>
            <a:pPr lvl="0"/>
            <a:r>
              <a:rPr lang="en-US" dirty="0"/>
              <a:t>Click to edit text</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a:xfrm>
            <a:off x="4318000" y="6357167"/>
            <a:ext cx="1760150" cy="461665"/>
          </a:xfrm>
        </p:spPr>
        <p:txBody>
          <a:bodyPr/>
          <a:lstStyle>
            <a:lvl1pPr>
              <a:defRPr/>
            </a:lvl1pPr>
          </a:lstStyle>
          <a:p>
            <a:r>
              <a:rPr lang="en-US"/>
              <a:t>20XX</a:t>
            </a:r>
            <a:endParaRPr lang="en-US" dirty="0"/>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a:xfrm>
            <a:off x="6356725" y="6357600"/>
            <a:ext cx="3347285" cy="460800"/>
          </a:xfrm>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294A09A9-5501-47C1-A89A-A340965A2BE2}" type="slidenum">
              <a:rPr lang="en-US" smtClean="0"/>
              <a:t>‹#›</a:t>
            </a:fld>
            <a:endParaRPr lang="en-US" dirty="0"/>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741725"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21678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7794707" y="536573"/>
            <a:ext cx="3856679" cy="1453003"/>
          </a:xfrm>
        </p:spPr>
        <p:txBody>
          <a:bodyP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lvl1pPr>
              <a:defRPr/>
            </a:lvl1pPr>
          </a:lstStyle>
          <a:p>
            <a:r>
              <a:rPr lang="en-US"/>
              <a:t>20XX</a:t>
            </a:r>
            <a:endParaRPr lang="en-US" dirty="0"/>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294A09A9-5501-47C1-A89A-A340965A2BE2}" type="slidenum">
              <a:rPr lang="en-US" smtClean="0"/>
              <a:t>‹#›</a:t>
            </a:fld>
            <a:endParaRPr lang="en-US" dirty="0"/>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9443525"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6CA9855B-4072-4D45-821E-549FDF54813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94" name="Group 93">
              <a:extLst>
                <a:ext uri="{FF2B5EF4-FFF2-40B4-BE49-F238E27FC236}">
                  <a16:creationId xmlns:a16="http://schemas.microsoft.com/office/drawing/2014/main" id="{CD707C0C-4086-4F35-A8FC-A45D727AA61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195" name="Freeform 76">
                <a:extLst>
                  <a:ext uri="{FF2B5EF4-FFF2-40B4-BE49-F238E27FC236}">
                    <a16:creationId xmlns:a16="http://schemas.microsoft.com/office/drawing/2014/main" id="{3D21528F-9013-4CD7-9F7C-D3F3624881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6" name="Freeform 77">
                <a:extLst>
                  <a:ext uri="{FF2B5EF4-FFF2-40B4-BE49-F238E27FC236}">
                    <a16:creationId xmlns:a16="http://schemas.microsoft.com/office/drawing/2014/main" id="{06A8F5A2-62EC-4CDC-945A-E6C50C86CA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97" name="Group 196">
                <a:extLst>
                  <a:ext uri="{FF2B5EF4-FFF2-40B4-BE49-F238E27FC236}">
                    <a16:creationId xmlns:a16="http://schemas.microsoft.com/office/drawing/2014/main" id="{9625C8AA-1597-4CED-8301-18D382EF0DF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198" name="Line 90">
                  <a:extLst>
                    <a:ext uri="{FF2B5EF4-FFF2-40B4-BE49-F238E27FC236}">
                      <a16:creationId xmlns:a16="http://schemas.microsoft.com/office/drawing/2014/main" id="{5DF95B35-23E9-4724-A4F8-8ED718B5DE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91">
                  <a:extLst>
                    <a:ext uri="{FF2B5EF4-FFF2-40B4-BE49-F238E27FC236}">
                      <a16:creationId xmlns:a16="http://schemas.microsoft.com/office/drawing/2014/main" id="{26C6754B-5776-451D-95ED-62AA4D0BAE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92">
                  <a:extLst>
                    <a:ext uri="{FF2B5EF4-FFF2-40B4-BE49-F238E27FC236}">
                      <a16:creationId xmlns:a16="http://schemas.microsoft.com/office/drawing/2014/main" id="{A345A289-8D6C-4886-B54C-3E0D26D176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93">
                  <a:extLst>
                    <a:ext uri="{FF2B5EF4-FFF2-40B4-BE49-F238E27FC236}">
                      <a16:creationId xmlns:a16="http://schemas.microsoft.com/office/drawing/2014/main" id="{5690D981-545B-4A73-A22E-6E701024A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5" name="Group 94">
              <a:extLst>
                <a:ext uri="{FF2B5EF4-FFF2-40B4-BE49-F238E27FC236}">
                  <a16:creationId xmlns:a16="http://schemas.microsoft.com/office/drawing/2014/main" id="{FCB89D53-605D-4497-A82E-C5CB7B9AB10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46" name="Group 145">
                <a:extLst>
                  <a:ext uri="{FF2B5EF4-FFF2-40B4-BE49-F238E27FC236}">
                    <a16:creationId xmlns:a16="http://schemas.microsoft.com/office/drawing/2014/main" id="{4200751B-2483-40F5-8C14-EF64034D453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73" name="Freeform 64">
                  <a:extLst>
                    <a:ext uri="{FF2B5EF4-FFF2-40B4-BE49-F238E27FC236}">
                      <a16:creationId xmlns:a16="http://schemas.microsoft.com/office/drawing/2014/main" id="{A9677C6B-C435-43E3-BF18-DC35709C97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4" name="Freeform 81">
                  <a:extLst>
                    <a:ext uri="{FF2B5EF4-FFF2-40B4-BE49-F238E27FC236}">
                      <a16:creationId xmlns:a16="http://schemas.microsoft.com/office/drawing/2014/main" id="{56E374F1-3376-4D82-B66C-A0588A30F0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5" name="Freeform 61">
                  <a:extLst>
                    <a:ext uri="{FF2B5EF4-FFF2-40B4-BE49-F238E27FC236}">
                      <a16:creationId xmlns:a16="http://schemas.microsoft.com/office/drawing/2014/main" id="{979B4E97-34CE-4034-8523-F1584A0344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6" name="Freeform 78">
                  <a:extLst>
                    <a:ext uri="{FF2B5EF4-FFF2-40B4-BE49-F238E27FC236}">
                      <a16:creationId xmlns:a16="http://schemas.microsoft.com/office/drawing/2014/main" id="{F4C4EFFF-E30B-4F0B-9ED4-FF63047DCBD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7" name="Freeform 84">
                  <a:extLst>
                    <a:ext uri="{FF2B5EF4-FFF2-40B4-BE49-F238E27FC236}">
                      <a16:creationId xmlns:a16="http://schemas.microsoft.com/office/drawing/2014/main" id="{173FDB7E-F5CA-497D-95CF-7A00D6789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8" name="Freeform 87">
                  <a:extLst>
                    <a:ext uri="{FF2B5EF4-FFF2-40B4-BE49-F238E27FC236}">
                      <a16:creationId xmlns:a16="http://schemas.microsoft.com/office/drawing/2014/main" id="{42266BB1-5605-4F64-B071-80A97BAD9C3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9" name="Freeform 60">
                  <a:extLst>
                    <a:ext uri="{FF2B5EF4-FFF2-40B4-BE49-F238E27FC236}">
                      <a16:creationId xmlns:a16="http://schemas.microsoft.com/office/drawing/2014/main" id="{90D15A2A-0F2D-4AB8-8252-303BA5DB3B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0" name="Freeform 59">
                  <a:extLst>
                    <a:ext uri="{FF2B5EF4-FFF2-40B4-BE49-F238E27FC236}">
                      <a16:creationId xmlns:a16="http://schemas.microsoft.com/office/drawing/2014/main" id="{E676282C-5FCF-4E29-AE15-2545F1A685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1" name="Freeform 62">
                  <a:extLst>
                    <a:ext uri="{FF2B5EF4-FFF2-40B4-BE49-F238E27FC236}">
                      <a16:creationId xmlns:a16="http://schemas.microsoft.com/office/drawing/2014/main" id="{AF7EC2A1-EAFC-4851-A4E3-47811C4456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5">
                  <a:extLst>
                    <a:ext uri="{FF2B5EF4-FFF2-40B4-BE49-F238E27FC236}">
                      <a16:creationId xmlns:a16="http://schemas.microsoft.com/office/drawing/2014/main" id="{6F9BD94B-F299-45D3-B66E-F20FBC9246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Freeform 79">
                  <a:extLst>
                    <a:ext uri="{FF2B5EF4-FFF2-40B4-BE49-F238E27FC236}">
                      <a16:creationId xmlns:a16="http://schemas.microsoft.com/office/drawing/2014/main" id="{50E616C9-EAB1-4990-B569-17C6CB0889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4" name="Freeform 82">
                  <a:extLst>
                    <a:ext uri="{FF2B5EF4-FFF2-40B4-BE49-F238E27FC236}">
                      <a16:creationId xmlns:a16="http://schemas.microsoft.com/office/drawing/2014/main" id="{2F983FB0-2CC2-4D5F-A331-4130F138E9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5" name="Freeform 85">
                  <a:extLst>
                    <a:ext uri="{FF2B5EF4-FFF2-40B4-BE49-F238E27FC236}">
                      <a16:creationId xmlns:a16="http://schemas.microsoft.com/office/drawing/2014/main" id="{B1ABC269-0802-4C4A-9E57-6F876F122C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6" name="Freeform 88">
                  <a:extLst>
                    <a:ext uri="{FF2B5EF4-FFF2-40B4-BE49-F238E27FC236}">
                      <a16:creationId xmlns:a16="http://schemas.microsoft.com/office/drawing/2014/main" id="{233153AF-C5CF-40DD-9E5E-9B84272F46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87" name="Group 186">
                  <a:extLst>
                    <a:ext uri="{FF2B5EF4-FFF2-40B4-BE49-F238E27FC236}">
                      <a16:creationId xmlns:a16="http://schemas.microsoft.com/office/drawing/2014/main" id="{95E220B7-17F2-4748-A337-3B8D588603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88" name="Line 63">
                    <a:extLst>
                      <a:ext uri="{FF2B5EF4-FFF2-40B4-BE49-F238E27FC236}">
                        <a16:creationId xmlns:a16="http://schemas.microsoft.com/office/drawing/2014/main" id="{63DC02CB-E162-45FD-AF68-0A1DB537F4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9" name="Line 66">
                    <a:extLst>
                      <a:ext uri="{FF2B5EF4-FFF2-40B4-BE49-F238E27FC236}">
                        <a16:creationId xmlns:a16="http://schemas.microsoft.com/office/drawing/2014/main" id="{4D9CBADA-7016-4987-B723-F7AE8E2E57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0" name="Line 67">
                    <a:extLst>
                      <a:ext uri="{FF2B5EF4-FFF2-40B4-BE49-F238E27FC236}">
                        <a16:creationId xmlns:a16="http://schemas.microsoft.com/office/drawing/2014/main" id="{1DCEDCA0-F979-4B3C-A0CA-F98F2DEE89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1" name="Line 80">
                    <a:extLst>
                      <a:ext uri="{FF2B5EF4-FFF2-40B4-BE49-F238E27FC236}">
                        <a16:creationId xmlns:a16="http://schemas.microsoft.com/office/drawing/2014/main" id="{1B701ADB-B6EB-4BED-8D15-F358A67EC9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2" name="Line 83">
                    <a:extLst>
                      <a:ext uri="{FF2B5EF4-FFF2-40B4-BE49-F238E27FC236}">
                        <a16:creationId xmlns:a16="http://schemas.microsoft.com/office/drawing/2014/main" id="{239EB39D-EF7A-4284-83B8-904957045D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3" name="Line 86">
                    <a:extLst>
                      <a:ext uri="{FF2B5EF4-FFF2-40B4-BE49-F238E27FC236}">
                        <a16:creationId xmlns:a16="http://schemas.microsoft.com/office/drawing/2014/main" id="{59413AC3-6F9D-431E-8136-F15C0FCA62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4" name="Line 89">
                    <a:extLst>
                      <a:ext uri="{FF2B5EF4-FFF2-40B4-BE49-F238E27FC236}">
                        <a16:creationId xmlns:a16="http://schemas.microsoft.com/office/drawing/2014/main" id="{987DF8D6-E53D-4C41-B339-1E5094638F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7" name="Group 146">
                <a:extLst>
                  <a:ext uri="{FF2B5EF4-FFF2-40B4-BE49-F238E27FC236}">
                    <a16:creationId xmlns:a16="http://schemas.microsoft.com/office/drawing/2014/main" id="{66036562-1199-405F-B95A-C3A543B5DB4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5" name="Group 164">
                  <a:extLst>
                    <a:ext uri="{FF2B5EF4-FFF2-40B4-BE49-F238E27FC236}">
                      <a16:creationId xmlns:a16="http://schemas.microsoft.com/office/drawing/2014/main" id="{C4C4997E-6944-4940-8B33-92DB90BCE3A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69" name="Straight Connector 168">
                    <a:extLst>
                      <a:ext uri="{FF2B5EF4-FFF2-40B4-BE49-F238E27FC236}">
                        <a16:creationId xmlns:a16="http://schemas.microsoft.com/office/drawing/2014/main" id="{0A44DA53-5DA1-44E2-8EB4-F53CC84C9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F072B3FF-FEA5-46BC-8627-9B46C5F396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1" name="Rectangle 30">
                    <a:extLst>
                      <a:ext uri="{FF2B5EF4-FFF2-40B4-BE49-F238E27FC236}">
                        <a16:creationId xmlns:a16="http://schemas.microsoft.com/office/drawing/2014/main" id="{FB18587D-1BDA-4D28-9B48-3C37C764B6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Rectangle 30">
                    <a:extLst>
                      <a:ext uri="{FF2B5EF4-FFF2-40B4-BE49-F238E27FC236}">
                        <a16:creationId xmlns:a16="http://schemas.microsoft.com/office/drawing/2014/main" id="{8CFE033B-F34F-4836-B6F3-93E6C7D9C5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6" name="Group 165">
                  <a:extLst>
                    <a:ext uri="{FF2B5EF4-FFF2-40B4-BE49-F238E27FC236}">
                      <a16:creationId xmlns:a16="http://schemas.microsoft.com/office/drawing/2014/main" id="{07F79761-CFAA-4330-8067-31EC1DC3E1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7" name="Freeform: Shape 166">
                    <a:extLst>
                      <a:ext uri="{FF2B5EF4-FFF2-40B4-BE49-F238E27FC236}">
                        <a16:creationId xmlns:a16="http://schemas.microsoft.com/office/drawing/2014/main" id="{8A0BC496-427B-4836-B989-97B0673D8F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68" name="Freeform: Shape 167">
                    <a:extLst>
                      <a:ext uri="{FF2B5EF4-FFF2-40B4-BE49-F238E27FC236}">
                        <a16:creationId xmlns:a16="http://schemas.microsoft.com/office/drawing/2014/main" id="{A0D554E1-33ED-415C-BF15-FC38D2E33C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48" name="Group 147">
                <a:extLst>
                  <a:ext uri="{FF2B5EF4-FFF2-40B4-BE49-F238E27FC236}">
                    <a16:creationId xmlns:a16="http://schemas.microsoft.com/office/drawing/2014/main" id="{D1F1EE7D-C5FF-46EA-AB9C-94E1F2D9B73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1" name="Group 160">
                  <a:extLst>
                    <a:ext uri="{FF2B5EF4-FFF2-40B4-BE49-F238E27FC236}">
                      <a16:creationId xmlns:a16="http://schemas.microsoft.com/office/drawing/2014/main" id="{2AC2FE37-AED7-4C81-A52E-FD105C1BDA8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3" name="Freeform 68">
                    <a:extLst>
                      <a:ext uri="{FF2B5EF4-FFF2-40B4-BE49-F238E27FC236}">
                        <a16:creationId xmlns:a16="http://schemas.microsoft.com/office/drawing/2014/main" id="{AB34FC05-3259-4BE2-8DA9-91435FAFCE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69">
                    <a:extLst>
                      <a:ext uri="{FF2B5EF4-FFF2-40B4-BE49-F238E27FC236}">
                        <a16:creationId xmlns:a16="http://schemas.microsoft.com/office/drawing/2014/main" id="{AC11598E-3FD2-47F3-8E57-D5D6130DBC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62" name="Line 70">
                  <a:extLst>
                    <a:ext uri="{FF2B5EF4-FFF2-40B4-BE49-F238E27FC236}">
                      <a16:creationId xmlns:a16="http://schemas.microsoft.com/office/drawing/2014/main" id="{37D098FA-73CF-44E6-B612-7DE664E5DE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9" name="Group 148">
                <a:extLst>
                  <a:ext uri="{FF2B5EF4-FFF2-40B4-BE49-F238E27FC236}">
                    <a16:creationId xmlns:a16="http://schemas.microsoft.com/office/drawing/2014/main" id="{66672930-1A30-4508-A9D2-FA4271C6B1E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58" name="Freeform 68">
                  <a:extLst>
                    <a:ext uri="{FF2B5EF4-FFF2-40B4-BE49-F238E27FC236}">
                      <a16:creationId xmlns:a16="http://schemas.microsoft.com/office/drawing/2014/main" id="{174F3D5B-9943-4A8B-8699-ABB2B7991B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9">
                  <a:extLst>
                    <a:ext uri="{FF2B5EF4-FFF2-40B4-BE49-F238E27FC236}">
                      <a16:creationId xmlns:a16="http://schemas.microsoft.com/office/drawing/2014/main" id="{6834DCA2-951C-4A9B-8490-5C7BD0FFBB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Line 70">
                  <a:extLst>
                    <a:ext uri="{FF2B5EF4-FFF2-40B4-BE49-F238E27FC236}">
                      <a16:creationId xmlns:a16="http://schemas.microsoft.com/office/drawing/2014/main" id="{316B6CF4-BCF3-4765-B744-A1EB5A76D3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0" name="Group 149">
                <a:extLst>
                  <a:ext uri="{FF2B5EF4-FFF2-40B4-BE49-F238E27FC236}">
                    <a16:creationId xmlns:a16="http://schemas.microsoft.com/office/drawing/2014/main" id="{BAD99054-FC47-4391-9369-B309A0AA258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51" name="Group 150">
                  <a:extLst>
                    <a:ext uri="{FF2B5EF4-FFF2-40B4-BE49-F238E27FC236}">
                      <a16:creationId xmlns:a16="http://schemas.microsoft.com/office/drawing/2014/main" id="{1A1CDB94-FE6F-4AAC-94D9-DDCEC703B1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56" name="Freeform: Shape 155">
                    <a:extLst>
                      <a:ext uri="{FF2B5EF4-FFF2-40B4-BE49-F238E27FC236}">
                        <a16:creationId xmlns:a16="http://schemas.microsoft.com/office/drawing/2014/main" id="{99B22DCB-54E6-4769-9DD7-3736B4041B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57" name="Freeform: Shape 156">
                    <a:extLst>
                      <a:ext uri="{FF2B5EF4-FFF2-40B4-BE49-F238E27FC236}">
                        <a16:creationId xmlns:a16="http://schemas.microsoft.com/office/drawing/2014/main" id="{67DA3C33-5733-4571-AD7C-F9D7447D18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52" name="Group 151">
                  <a:extLst>
                    <a:ext uri="{FF2B5EF4-FFF2-40B4-BE49-F238E27FC236}">
                      <a16:creationId xmlns:a16="http://schemas.microsoft.com/office/drawing/2014/main" id="{DEACDE3F-3571-479B-8545-A0EB157DFB7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53" name="Straight Connector 152">
                    <a:extLst>
                      <a:ext uri="{FF2B5EF4-FFF2-40B4-BE49-F238E27FC236}">
                        <a16:creationId xmlns:a16="http://schemas.microsoft.com/office/drawing/2014/main" id="{0EBC688C-242B-4AF8-9A28-74C5D3A7DD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54" name="Rectangle 5">
                    <a:extLst>
                      <a:ext uri="{FF2B5EF4-FFF2-40B4-BE49-F238E27FC236}">
                        <a16:creationId xmlns:a16="http://schemas.microsoft.com/office/drawing/2014/main" id="{C4C8C45C-CEB8-4DEA-A7C9-8028747D4C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ectangle 5">
                    <a:extLst>
                      <a:ext uri="{FF2B5EF4-FFF2-40B4-BE49-F238E27FC236}">
                        <a16:creationId xmlns:a16="http://schemas.microsoft.com/office/drawing/2014/main" id="{7FC624AF-D992-41C1-A403-A0A4731BE0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96" name="Group 95">
              <a:extLst>
                <a:ext uri="{FF2B5EF4-FFF2-40B4-BE49-F238E27FC236}">
                  <a16:creationId xmlns:a16="http://schemas.microsoft.com/office/drawing/2014/main" id="{F63171A4-E846-4A64-8292-3ED3583B6DE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97" name="Group 96">
                <a:extLst>
                  <a:ext uri="{FF2B5EF4-FFF2-40B4-BE49-F238E27FC236}">
                    <a16:creationId xmlns:a16="http://schemas.microsoft.com/office/drawing/2014/main" id="{E59C66F3-BAB8-46AB-849B-0BC14A74B8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24" name="Freeform 64">
                  <a:extLst>
                    <a:ext uri="{FF2B5EF4-FFF2-40B4-BE49-F238E27FC236}">
                      <a16:creationId xmlns:a16="http://schemas.microsoft.com/office/drawing/2014/main" id="{68CD087B-52FF-4F11-A251-6F6A6B9093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1">
                  <a:extLst>
                    <a:ext uri="{FF2B5EF4-FFF2-40B4-BE49-F238E27FC236}">
                      <a16:creationId xmlns:a16="http://schemas.microsoft.com/office/drawing/2014/main" id="{7FD7CD23-A1FC-41E8-A563-0B0A87A8FC8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61">
                  <a:extLst>
                    <a:ext uri="{FF2B5EF4-FFF2-40B4-BE49-F238E27FC236}">
                      <a16:creationId xmlns:a16="http://schemas.microsoft.com/office/drawing/2014/main" id="{A3A34481-695D-470B-9A01-A047EAA615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78">
                  <a:extLst>
                    <a:ext uri="{FF2B5EF4-FFF2-40B4-BE49-F238E27FC236}">
                      <a16:creationId xmlns:a16="http://schemas.microsoft.com/office/drawing/2014/main" id="{5B26EEFA-6CAA-4BF6-B4BD-7C083D59BF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84">
                  <a:extLst>
                    <a:ext uri="{FF2B5EF4-FFF2-40B4-BE49-F238E27FC236}">
                      <a16:creationId xmlns:a16="http://schemas.microsoft.com/office/drawing/2014/main" id="{61976329-310A-4F70-B22C-F032D4BF7E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87">
                  <a:extLst>
                    <a:ext uri="{FF2B5EF4-FFF2-40B4-BE49-F238E27FC236}">
                      <a16:creationId xmlns:a16="http://schemas.microsoft.com/office/drawing/2014/main" id="{0A0DA1ED-70C5-4D8F-B61F-F6E9E07D59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60">
                  <a:extLst>
                    <a:ext uri="{FF2B5EF4-FFF2-40B4-BE49-F238E27FC236}">
                      <a16:creationId xmlns:a16="http://schemas.microsoft.com/office/drawing/2014/main" id="{EDF58541-8ECC-487F-96C7-3267D0F9C8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59">
                  <a:extLst>
                    <a:ext uri="{FF2B5EF4-FFF2-40B4-BE49-F238E27FC236}">
                      <a16:creationId xmlns:a16="http://schemas.microsoft.com/office/drawing/2014/main" id="{D1DAAA62-5552-4436-97D9-353F629E8A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2" name="Freeform 62">
                  <a:extLst>
                    <a:ext uri="{FF2B5EF4-FFF2-40B4-BE49-F238E27FC236}">
                      <a16:creationId xmlns:a16="http://schemas.microsoft.com/office/drawing/2014/main" id="{EBA1BB6B-72EF-4525-89A1-FC5BE70D71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5">
                  <a:extLst>
                    <a:ext uri="{FF2B5EF4-FFF2-40B4-BE49-F238E27FC236}">
                      <a16:creationId xmlns:a16="http://schemas.microsoft.com/office/drawing/2014/main" id="{D3BD4012-93F7-424A-9146-8E7E831D9E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Freeform 79">
                  <a:extLst>
                    <a:ext uri="{FF2B5EF4-FFF2-40B4-BE49-F238E27FC236}">
                      <a16:creationId xmlns:a16="http://schemas.microsoft.com/office/drawing/2014/main" id="{A2E36983-6A8E-4C78-AA27-363C0D676C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82">
                  <a:extLst>
                    <a:ext uri="{FF2B5EF4-FFF2-40B4-BE49-F238E27FC236}">
                      <a16:creationId xmlns:a16="http://schemas.microsoft.com/office/drawing/2014/main" id="{AB2380FC-F201-44F0-A531-1402201E4E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6" name="Freeform 85">
                  <a:extLst>
                    <a:ext uri="{FF2B5EF4-FFF2-40B4-BE49-F238E27FC236}">
                      <a16:creationId xmlns:a16="http://schemas.microsoft.com/office/drawing/2014/main" id="{737C3A27-BD47-4E93-A1E3-33B902DD0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7" name="Freeform 88">
                  <a:extLst>
                    <a:ext uri="{FF2B5EF4-FFF2-40B4-BE49-F238E27FC236}">
                      <a16:creationId xmlns:a16="http://schemas.microsoft.com/office/drawing/2014/main" id="{C257BCC6-B88D-4C3B-BEFD-25D320F39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38" name="Group 137">
                  <a:extLst>
                    <a:ext uri="{FF2B5EF4-FFF2-40B4-BE49-F238E27FC236}">
                      <a16:creationId xmlns:a16="http://schemas.microsoft.com/office/drawing/2014/main" id="{0519964D-597A-4E0C-B66C-89D30B8582B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39" name="Line 63">
                    <a:extLst>
                      <a:ext uri="{FF2B5EF4-FFF2-40B4-BE49-F238E27FC236}">
                        <a16:creationId xmlns:a16="http://schemas.microsoft.com/office/drawing/2014/main" id="{A31BADE6-3732-4787-8841-96E8F05C0A9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0" name="Line 66">
                    <a:extLst>
                      <a:ext uri="{FF2B5EF4-FFF2-40B4-BE49-F238E27FC236}">
                        <a16:creationId xmlns:a16="http://schemas.microsoft.com/office/drawing/2014/main" id="{447ED593-61E3-4BD7-8984-7FE5621549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1" name="Line 67">
                    <a:extLst>
                      <a:ext uri="{FF2B5EF4-FFF2-40B4-BE49-F238E27FC236}">
                        <a16:creationId xmlns:a16="http://schemas.microsoft.com/office/drawing/2014/main" id="{6AD98272-0FC0-49AC-9877-8D2BAA5148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2" name="Line 80">
                    <a:extLst>
                      <a:ext uri="{FF2B5EF4-FFF2-40B4-BE49-F238E27FC236}">
                        <a16:creationId xmlns:a16="http://schemas.microsoft.com/office/drawing/2014/main" id="{D54770D9-48C7-4C76-9F40-65C9B9C05C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3" name="Line 83">
                    <a:extLst>
                      <a:ext uri="{FF2B5EF4-FFF2-40B4-BE49-F238E27FC236}">
                        <a16:creationId xmlns:a16="http://schemas.microsoft.com/office/drawing/2014/main" id="{4B9C1A3A-3DED-4CC1-820C-16B358DF9E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4" name="Line 86">
                    <a:extLst>
                      <a:ext uri="{FF2B5EF4-FFF2-40B4-BE49-F238E27FC236}">
                        <a16:creationId xmlns:a16="http://schemas.microsoft.com/office/drawing/2014/main" id="{2404A56E-8A81-48CB-9AC4-2CB6EA55DD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5" name="Line 89">
                    <a:extLst>
                      <a:ext uri="{FF2B5EF4-FFF2-40B4-BE49-F238E27FC236}">
                        <a16:creationId xmlns:a16="http://schemas.microsoft.com/office/drawing/2014/main" id="{6D6A743B-85A5-41A8-9664-D654620D25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23DAD9FD-AF99-4D89-9BC8-E6739BD17AC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6" name="Group 115">
                  <a:extLst>
                    <a:ext uri="{FF2B5EF4-FFF2-40B4-BE49-F238E27FC236}">
                      <a16:creationId xmlns:a16="http://schemas.microsoft.com/office/drawing/2014/main" id="{D7170781-0173-4FAB-8358-42C469FC51A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20" name="Straight Connector 119">
                    <a:extLst>
                      <a:ext uri="{FF2B5EF4-FFF2-40B4-BE49-F238E27FC236}">
                        <a16:creationId xmlns:a16="http://schemas.microsoft.com/office/drawing/2014/main" id="{03C55E22-B879-4AE0-BC46-BA8A4E950C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AA07E073-1978-4DCC-9E5C-FF89EF524B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2" name="Rectangle 30">
                    <a:extLst>
                      <a:ext uri="{FF2B5EF4-FFF2-40B4-BE49-F238E27FC236}">
                        <a16:creationId xmlns:a16="http://schemas.microsoft.com/office/drawing/2014/main" id="{5691F80E-D2E0-4E78-AA76-8D827AE410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30">
                    <a:extLst>
                      <a:ext uri="{FF2B5EF4-FFF2-40B4-BE49-F238E27FC236}">
                        <a16:creationId xmlns:a16="http://schemas.microsoft.com/office/drawing/2014/main" id="{E34C55D1-5C55-44D3-9C26-E1951DA3937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7" name="Group 116">
                  <a:extLst>
                    <a:ext uri="{FF2B5EF4-FFF2-40B4-BE49-F238E27FC236}">
                      <a16:creationId xmlns:a16="http://schemas.microsoft.com/office/drawing/2014/main" id="{4C9CB0E6-07EF-4140-926D-D380C1A88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8" name="Freeform: Shape 117">
                    <a:extLst>
                      <a:ext uri="{FF2B5EF4-FFF2-40B4-BE49-F238E27FC236}">
                        <a16:creationId xmlns:a16="http://schemas.microsoft.com/office/drawing/2014/main" id="{263BBD78-504D-435B-8933-2C460DC38E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9" name="Freeform: Shape 118">
                    <a:extLst>
                      <a:ext uri="{FF2B5EF4-FFF2-40B4-BE49-F238E27FC236}">
                        <a16:creationId xmlns:a16="http://schemas.microsoft.com/office/drawing/2014/main" id="{1AD78D29-1FCF-4E88-A958-924F701D5E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9" name="Group 98">
                <a:extLst>
                  <a:ext uri="{FF2B5EF4-FFF2-40B4-BE49-F238E27FC236}">
                    <a16:creationId xmlns:a16="http://schemas.microsoft.com/office/drawing/2014/main" id="{EA551A3F-69EF-45CC-87F7-867808A3FAD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12" name="Group 111">
                  <a:extLst>
                    <a:ext uri="{FF2B5EF4-FFF2-40B4-BE49-F238E27FC236}">
                      <a16:creationId xmlns:a16="http://schemas.microsoft.com/office/drawing/2014/main" id="{12724B09-E74E-49FA-BB5D-583BB89B798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4" name="Freeform 68">
                    <a:extLst>
                      <a:ext uri="{FF2B5EF4-FFF2-40B4-BE49-F238E27FC236}">
                        <a16:creationId xmlns:a16="http://schemas.microsoft.com/office/drawing/2014/main" id="{DA2788BF-64AD-4328-8CB9-8C2C98CF54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9">
                    <a:extLst>
                      <a:ext uri="{FF2B5EF4-FFF2-40B4-BE49-F238E27FC236}">
                        <a16:creationId xmlns:a16="http://schemas.microsoft.com/office/drawing/2014/main" id="{D9591CB5-16C9-44FC-B125-529D33F91B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3" name="Line 70">
                  <a:extLst>
                    <a:ext uri="{FF2B5EF4-FFF2-40B4-BE49-F238E27FC236}">
                      <a16:creationId xmlns:a16="http://schemas.microsoft.com/office/drawing/2014/main" id="{4F82A945-38F0-45AF-A28A-C6A0E6A2E7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0" name="Group 99">
                <a:extLst>
                  <a:ext uri="{FF2B5EF4-FFF2-40B4-BE49-F238E27FC236}">
                    <a16:creationId xmlns:a16="http://schemas.microsoft.com/office/drawing/2014/main" id="{80FA6744-F48F-4652-86E5-BA3ABEF3227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09" name="Freeform 68">
                  <a:extLst>
                    <a:ext uri="{FF2B5EF4-FFF2-40B4-BE49-F238E27FC236}">
                      <a16:creationId xmlns:a16="http://schemas.microsoft.com/office/drawing/2014/main" id="{FAC3DEAD-5797-4CA1-A8F2-3F487AAC6B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69">
                  <a:extLst>
                    <a:ext uri="{FF2B5EF4-FFF2-40B4-BE49-F238E27FC236}">
                      <a16:creationId xmlns:a16="http://schemas.microsoft.com/office/drawing/2014/main" id="{F9AF9D64-C9FB-4D32-993D-3423A2E55E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Line 70">
                  <a:extLst>
                    <a:ext uri="{FF2B5EF4-FFF2-40B4-BE49-F238E27FC236}">
                      <a16:creationId xmlns:a16="http://schemas.microsoft.com/office/drawing/2014/main" id="{9097AC72-422F-4CE0-A772-A63E2294AC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a:extLst>
                  <a:ext uri="{FF2B5EF4-FFF2-40B4-BE49-F238E27FC236}">
                    <a16:creationId xmlns:a16="http://schemas.microsoft.com/office/drawing/2014/main" id="{1A6B3F4D-48A0-4FC2-8720-2606D6AA04C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02" name="Group 101">
                  <a:extLst>
                    <a:ext uri="{FF2B5EF4-FFF2-40B4-BE49-F238E27FC236}">
                      <a16:creationId xmlns:a16="http://schemas.microsoft.com/office/drawing/2014/main" id="{67E4FA26-563D-4D19-BAEB-A370818E51A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07" name="Freeform: Shape 106">
                    <a:extLst>
                      <a:ext uri="{FF2B5EF4-FFF2-40B4-BE49-F238E27FC236}">
                        <a16:creationId xmlns:a16="http://schemas.microsoft.com/office/drawing/2014/main" id="{03B51AAC-6B1D-43D1-8885-402653BA90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8" name="Freeform: Shape 107">
                    <a:extLst>
                      <a:ext uri="{FF2B5EF4-FFF2-40B4-BE49-F238E27FC236}">
                        <a16:creationId xmlns:a16="http://schemas.microsoft.com/office/drawing/2014/main" id="{CF4180FB-7FBD-421F-A284-4C2CC61B38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03" name="Group 102">
                  <a:extLst>
                    <a:ext uri="{FF2B5EF4-FFF2-40B4-BE49-F238E27FC236}">
                      <a16:creationId xmlns:a16="http://schemas.microsoft.com/office/drawing/2014/main" id="{28E615C5-6A2E-4BF3-A3A8-9061C5B1B84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04" name="Straight Connector 103">
                    <a:extLst>
                      <a:ext uri="{FF2B5EF4-FFF2-40B4-BE49-F238E27FC236}">
                        <a16:creationId xmlns:a16="http://schemas.microsoft.com/office/drawing/2014/main" id="{B15A4CEB-6B8D-48C3-8484-3EC282A34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5" name="Rectangle 5">
                    <a:extLst>
                      <a:ext uri="{FF2B5EF4-FFF2-40B4-BE49-F238E27FC236}">
                        <a16:creationId xmlns:a16="http://schemas.microsoft.com/office/drawing/2014/main" id="{38F7FD7D-E582-4214-B1B3-D289130553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5">
                    <a:extLst>
                      <a:ext uri="{FF2B5EF4-FFF2-40B4-BE49-F238E27FC236}">
                        <a16:creationId xmlns:a16="http://schemas.microsoft.com/office/drawing/2014/main" id="{B74D1DAC-C0D4-447E-8665-EAFF34F4E3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sp>
        <p:nvSpPr>
          <p:cNvPr id="7" name="Text Placeholder 6">
            <a:extLst>
              <a:ext uri="{FF2B5EF4-FFF2-40B4-BE49-F238E27FC236}">
                <a16:creationId xmlns:a16="http://schemas.microsoft.com/office/drawing/2014/main" id="{9CF2D931-86F8-40B1-B2C0-BE477572ECCA}"/>
              </a:ext>
            </a:extLst>
          </p:cNvPr>
          <p:cNvSpPr>
            <a:spLocks noGrp="1"/>
          </p:cNvSpPr>
          <p:nvPr>
            <p:ph type="body" sz="quarter" idx="14"/>
          </p:nvPr>
        </p:nvSpPr>
        <p:spPr>
          <a:xfrm>
            <a:off x="8181686" y="2876550"/>
            <a:ext cx="3059113" cy="2983947"/>
          </a:xfrm>
        </p:spPr>
        <p:txBody>
          <a:bodyPr/>
          <a:lstStyle>
            <a:lvl1pPr marL="0" indent="0" algn="ctr">
              <a:buNone/>
              <a:defRPr/>
            </a:lvl1pPr>
            <a:lvl2pPr marL="360000" indent="0">
              <a:buFont typeface="Arial" panose="020B0604020202020204" pitchFamily="34" charset="0"/>
              <a:buNone/>
              <a:defRPr/>
            </a:lvl2pPr>
            <a:lvl3pPr marL="720000" indent="0">
              <a:buNone/>
              <a:defRPr/>
            </a:lvl3pPr>
            <a:lvl4pPr marL="1080000" indent="0">
              <a:buFont typeface="Arial" panose="020B0604020202020204" pitchFamily="34" charset="0"/>
              <a:buNone/>
              <a:defRPr/>
            </a:lvl4pPr>
            <a:lvl5pPr marL="1440000" indent="0">
              <a:buNone/>
              <a:defRPr/>
            </a:lvl5pPr>
          </a:lstStyle>
          <a:p>
            <a:pPr lvl="0"/>
            <a:r>
              <a:rPr lang="en-US"/>
              <a:t>Click to edit Master text styles</a:t>
            </a:r>
          </a:p>
        </p:txBody>
      </p:sp>
    </p:spTree>
    <p:extLst>
      <p:ext uri="{BB962C8B-B14F-4D97-AF65-F5344CB8AC3E}">
        <p14:creationId xmlns:p14="http://schemas.microsoft.com/office/powerpoint/2010/main" val="1868871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530307" y="536573"/>
            <a:ext cx="3856679" cy="1453003"/>
          </a:xfrm>
        </p:spPr>
        <p:txBody>
          <a:bodyPr/>
          <a:lstStyle>
            <a:lvl1pPr algn="ctr">
              <a:defRPr/>
            </a:lvl1pPr>
          </a:lstStyle>
          <a:p>
            <a:r>
              <a:rPr lang="en-US"/>
              <a:t>Click to edit Master title style</a:t>
            </a:r>
            <a:endParaRPr lang="en-US" dirty="0"/>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2179125"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03" name="Content Placeholder 2">
            <a:extLst>
              <a:ext uri="{FF2B5EF4-FFF2-40B4-BE49-F238E27FC236}">
                <a16:creationId xmlns:a16="http://schemas.microsoft.com/office/drawing/2014/main" id="{E4838519-F7BD-42C9-BDE6-B4D6DF7E1175}"/>
              </a:ext>
            </a:extLst>
          </p:cNvPr>
          <p:cNvSpPr>
            <a:spLocks noGrp="1"/>
          </p:cNvSpPr>
          <p:nvPr>
            <p:ph idx="13" hasCustomPrompt="1"/>
          </p:nvPr>
        </p:nvSpPr>
        <p:spPr>
          <a:xfrm>
            <a:off x="907606" y="2877018"/>
            <a:ext cx="3060000" cy="2938561"/>
          </a:xfrm>
        </p:spPr>
        <p:txBody>
          <a:bodyPr>
            <a:normAutofit/>
          </a:bodyPr>
          <a:lstStyle>
            <a:lvl1pPr algn="ctr">
              <a:defRPr/>
            </a:lvl1pPr>
          </a:lstStyle>
          <a:p>
            <a:pPr marL="0" indent="0" algn="ctr">
              <a:buNone/>
            </a:pPr>
            <a:r>
              <a:rPr lang="en-US" dirty="0"/>
              <a:t>Click to edit master text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a:xfrm>
            <a:off x="450000" y="6357168"/>
            <a:ext cx="1480400" cy="461665"/>
          </a:xfrm>
        </p:spPr>
        <p:txBody>
          <a:bodyPr/>
          <a:lstStyle>
            <a:lvl1pPr>
              <a:defRPr/>
            </a:lvl1pPr>
          </a:lstStyle>
          <a:p>
            <a:r>
              <a:rPr lang="en-US"/>
              <a:t>20XX</a:t>
            </a:r>
            <a:endParaRPr lang="en-US" dirty="0"/>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a:xfrm>
            <a:off x="1996947" y="6357600"/>
            <a:ext cx="6683376" cy="460800"/>
          </a:xfrm>
        </p:spPr>
        <p:txBody>
          <a:bodyPr/>
          <a:lstStyle>
            <a:lvl1pPr algn="l">
              <a:defRPr/>
            </a:lvl1pPr>
          </a:lstStyle>
          <a:p>
            <a:r>
              <a:rPr lang="en-US"/>
              <a:t>Sample Footer Text</a:t>
            </a:r>
            <a:endParaRPr lang="en-US" dirty="0"/>
          </a:p>
        </p:txBody>
      </p:sp>
      <p:sp>
        <p:nvSpPr>
          <p:cNvPr id="9" name="Picture Placeholder 8">
            <a:extLst>
              <a:ext uri="{FF2B5EF4-FFF2-40B4-BE49-F238E27FC236}">
                <a16:creationId xmlns:a16="http://schemas.microsoft.com/office/drawing/2014/main" id="{EF1A84F6-2D30-446A-9D91-44FBCB825679}"/>
              </a:ext>
            </a:extLst>
          </p:cNvPr>
          <p:cNvSpPr>
            <a:spLocks noGrp="1"/>
          </p:cNvSpPr>
          <p:nvPr>
            <p:ph type="pic" sz="quarter" idx="14"/>
          </p:nvPr>
        </p:nvSpPr>
        <p:spPr>
          <a:xfrm>
            <a:off x="4979987" y="0"/>
            <a:ext cx="7212013" cy="6858000"/>
          </a:xfrm>
        </p:spPr>
        <p:txBody>
          <a:bodyPr/>
          <a:lstStyle/>
          <a:p>
            <a:r>
              <a:rPr lang="en-US"/>
              <a:t>Click icon to add picture</a:t>
            </a:r>
            <a:endParaRPr lang="en-US" dirty="0"/>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46465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4056600" y="536573"/>
            <a:ext cx="4078800" cy="1453003"/>
          </a:xfrm>
        </p:spPr>
        <p:txBody>
          <a:bodyPr/>
          <a:lstStyle>
            <a:lvl1pPr algn="ctr">
              <a:defRPr/>
            </a:lvl1pPr>
          </a:lstStyle>
          <a:p>
            <a:r>
              <a:rPr lang="en-US"/>
              <a:t>Click to edit Master title style</a:t>
            </a:r>
            <a:endParaRPr lang="en-US" dirty="0"/>
          </a:p>
        </p:txBody>
      </p:sp>
      <p:sp>
        <p:nvSpPr>
          <p:cNvPr id="95" name="Text Placeholder 94">
            <a:extLst>
              <a:ext uri="{FF2B5EF4-FFF2-40B4-BE49-F238E27FC236}">
                <a16:creationId xmlns:a16="http://schemas.microsoft.com/office/drawing/2014/main" id="{376C93AE-577A-4E39-B37B-F54DD619E8E9}"/>
              </a:ext>
            </a:extLst>
          </p:cNvPr>
          <p:cNvSpPr>
            <a:spLocks noGrp="1"/>
          </p:cNvSpPr>
          <p:nvPr>
            <p:ph type="body" sz="quarter" idx="13" hasCustomPrompt="1"/>
          </p:nvPr>
        </p:nvSpPr>
        <p:spPr>
          <a:xfrm>
            <a:off x="3686175" y="2876550"/>
            <a:ext cx="4819650" cy="2875321"/>
          </a:xfrm>
        </p:spPr>
        <p:txBody>
          <a:bodyPr>
            <a:normAutofit/>
          </a:bodyPr>
          <a:lstStyle>
            <a:lvl1pPr marL="0" indent="0" algn="ctr">
              <a:buNone/>
              <a:defRPr sz="1600" baseline="0"/>
            </a:lvl1pPr>
            <a:lvl2pPr marL="360000" indent="0" algn="ctr">
              <a:buFont typeface="Arial" panose="020B0604020202020204" pitchFamily="34" charset="0"/>
              <a:buNone/>
              <a:defRPr/>
            </a:lvl2pPr>
            <a:lvl3pPr marL="720000" indent="0" algn="ctr">
              <a:buNone/>
              <a:defRPr/>
            </a:lvl3pPr>
            <a:lvl4pPr marL="1080000" indent="0" algn="ctr">
              <a:buFont typeface="Arial" panose="020B0604020202020204" pitchFamily="34" charset="0"/>
              <a:buNone/>
              <a:defRPr/>
            </a:lvl4pPr>
            <a:lvl5pPr marL="1440000" indent="0" algn="ctr">
              <a:buNone/>
              <a:defRPr/>
            </a:lvl5pPr>
          </a:lstStyle>
          <a:p>
            <a:pPr lvl="0"/>
            <a:r>
              <a:rPr lang="en-US" dirty="0"/>
              <a:t>Click to add text</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lvl1pPr>
              <a:defRPr/>
            </a:lvl1pPr>
          </a:lstStyle>
          <a:p>
            <a:r>
              <a:rPr lang="en-US"/>
              <a:t>20XX</a:t>
            </a:r>
            <a:endParaRPr lang="en-US" dirty="0"/>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294A09A9-5501-47C1-A89A-A340965A2BE2}" type="slidenum">
              <a:rPr lang="en-US" smtClean="0"/>
              <a:t>‹#›</a:t>
            </a:fld>
            <a:endParaRPr lang="en-US" dirty="0"/>
          </a:p>
        </p:txBody>
      </p:sp>
      <p:grpSp>
        <p:nvGrpSpPr>
          <p:cNvPr id="6" name="Group 5">
            <a:extLst>
              <a:ext uri="{FF2B5EF4-FFF2-40B4-BE49-F238E27FC236}">
                <a16:creationId xmlns:a16="http://schemas.microsoft.com/office/drawing/2014/main" id="{4DF41F26-BFC3-471C-AEBF-8D613043F8A1}"/>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a:off x="199766" y="716800"/>
            <a:ext cx="3838575" cy="5583025"/>
            <a:chOff x="199766" y="716800"/>
            <a:chExt cx="3838575" cy="5583025"/>
          </a:xfrm>
        </p:grpSpPr>
        <p:grpSp>
          <p:nvGrpSpPr>
            <p:cNvPr id="7" name="Group 6">
              <a:extLst>
                <a:ext uri="{FF2B5EF4-FFF2-40B4-BE49-F238E27FC236}">
                  <a16:creationId xmlns:a16="http://schemas.microsoft.com/office/drawing/2014/main" id="{CD3F709F-F0BC-4149-B83C-D6E0B13F9C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26" name="Freeform 64">
                <a:extLst>
                  <a:ext uri="{FF2B5EF4-FFF2-40B4-BE49-F238E27FC236}">
                    <a16:creationId xmlns:a16="http://schemas.microsoft.com/office/drawing/2014/main" id="{5C5EF830-776D-4D9D-B2AD-E2EF27FE2B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24555386-DD07-47B5-8731-6188F04409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98AACD5A-587D-4523-8687-E39554A9EE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56E6FE3-AE0B-4665-BDC4-C43B088EA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3341E111-158B-46EB-85CF-76ACE2E63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B6BAC346-F465-42C1-B326-511CDAAF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1EFAE7C-FB00-406B-B543-258ECBA85C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7B8E44F7-B4B5-407F-8CBF-2EF396585A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E5CB4BB7-46DD-4D14-AF85-0E13EFBA6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F7F8EDDC-B124-4CF0-9C0B-036D7E9203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F9979D20-23CA-44BF-94E4-277FAA877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64DA53E4-1E27-44B2-9EA5-375E3D20A7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AF41DBD5-F7CA-43C7-B477-6E93D8DC0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8DE355CC-A733-4109-AC9E-4E5E96E35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C60E99C1-AC1B-4267-A404-07CA28EA1A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6BA754B-AF8C-4E32-B5D4-BD2CA1341E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AA7154F4-DAA9-42B8-9C79-E7D89EB926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CFCCE002-4181-4663-B8B4-5B5CC711B8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B3C1286A-A92F-45A8-A144-C4EBF3B8BC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31993490-8FCD-4048-A2E8-0A217FF65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3AF3440-700A-44B0-A0D1-1E6301F18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F17E7CAB-5E29-47AC-91E8-B488D357F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8" name="Group 7">
              <a:extLst>
                <a:ext uri="{FF2B5EF4-FFF2-40B4-BE49-F238E27FC236}">
                  <a16:creationId xmlns:a16="http://schemas.microsoft.com/office/drawing/2014/main" id="{D713AE0B-3A03-4CCB-B15E-CAF75D8558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8" name="Group 17">
                <a:extLst>
                  <a:ext uri="{FF2B5EF4-FFF2-40B4-BE49-F238E27FC236}">
                    <a16:creationId xmlns:a16="http://schemas.microsoft.com/office/drawing/2014/main" id="{94CC0330-760F-4B4E-BE37-D345B5B2E8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8B6C8306-3715-4107-BA99-68EB308CA19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5A4B3797-F2A4-43E3-B8F8-8BC4B0FBDE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BB27766D-84D5-4D02-AE36-3149427B22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F1C8A62-8495-422A-9A73-9C59C603F6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B1CEBFBC-BC6E-4C5F-BEC4-DD2079D8E2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969A298F-AA6C-4139-992B-E27C085461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972AA363-33A2-4979-9DE5-9FA8ACADE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 name="Group 8">
              <a:extLst>
                <a:ext uri="{FF2B5EF4-FFF2-40B4-BE49-F238E27FC236}">
                  <a16:creationId xmlns:a16="http://schemas.microsoft.com/office/drawing/2014/main" id="{A3822750-6B8C-4F83-9CAD-F924EF4937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0" name="Group 9">
                <a:extLst>
                  <a:ext uri="{FF2B5EF4-FFF2-40B4-BE49-F238E27FC236}">
                    <a16:creationId xmlns:a16="http://schemas.microsoft.com/office/drawing/2014/main" id="{58523E1A-71CD-4B09-A4F4-07F86003B4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5" name="Freeform 68">
                  <a:extLst>
                    <a:ext uri="{FF2B5EF4-FFF2-40B4-BE49-F238E27FC236}">
                      <a16:creationId xmlns:a16="http://schemas.microsoft.com/office/drawing/2014/main" id="{169972B1-6443-4F74-80F9-BB4943CD30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Freeform 69">
                  <a:extLst>
                    <a:ext uri="{FF2B5EF4-FFF2-40B4-BE49-F238E27FC236}">
                      <a16:creationId xmlns:a16="http://schemas.microsoft.com/office/drawing/2014/main" id="{EB69F32F-40CA-458E-B833-E909ADFDD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Line 70">
                  <a:extLst>
                    <a:ext uri="{FF2B5EF4-FFF2-40B4-BE49-F238E27FC236}">
                      <a16:creationId xmlns:a16="http://schemas.microsoft.com/office/drawing/2014/main" id="{5B2FEC36-803B-49C9-8313-D558457B25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a:extLst>
                  <a:ext uri="{FF2B5EF4-FFF2-40B4-BE49-F238E27FC236}">
                    <a16:creationId xmlns:a16="http://schemas.microsoft.com/office/drawing/2014/main" id="{5178F1E3-F49B-4E7A-BA5C-B2BFD9A636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2" name="Freeform 68">
                  <a:extLst>
                    <a:ext uri="{FF2B5EF4-FFF2-40B4-BE49-F238E27FC236}">
                      <a16:creationId xmlns:a16="http://schemas.microsoft.com/office/drawing/2014/main" id="{9F18055A-6D8B-4373-A010-59AE8C813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69">
                  <a:extLst>
                    <a:ext uri="{FF2B5EF4-FFF2-40B4-BE49-F238E27FC236}">
                      <a16:creationId xmlns:a16="http://schemas.microsoft.com/office/drawing/2014/main" id="{2612E838-0F14-4DE7-AD23-6A83078511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Line 70">
                  <a:extLst>
                    <a:ext uri="{FF2B5EF4-FFF2-40B4-BE49-F238E27FC236}">
                      <a16:creationId xmlns:a16="http://schemas.microsoft.com/office/drawing/2014/main" id="{AF3F8EED-B567-43E0-8B31-5A5E7AFB2D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48" name="Group 47">
            <a:extLst>
              <a:ext uri="{FF2B5EF4-FFF2-40B4-BE49-F238E27FC236}">
                <a16:creationId xmlns:a16="http://schemas.microsoft.com/office/drawing/2014/main" id="{952B8C31-9649-4E69-B31C-D77394EE2339}"/>
              </a:ext>
              <a:ext uri="{C183D7F6-B498-43B3-948B-1728B52AA6E4}">
                <adec:decorative xmlns:adec="http://schemas.microsoft.com/office/drawing/2017/decorative" val="1"/>
              </a:ext>
            </a:extLst>
          </p:cNvPr>
          <p:cNvGrpSpPr>
            <a:grpSpLocks noGrp="1" noUngrp="1" noRot="1" noChangeAspect="1" noMove="1" noResize="1"/>
          </p:cNvGrpSpPr>
          <p:nvPr userDrawn="1">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49" name="Group 48">
              <a:extLst>
                <a:ext uri="{FF2B5EF4-FFF2-40B4-BE49-F238E27FC236}">
                  <a16:creationId xmlns:a16="http://schemas.microsoft.com/office/drawing/2014/main" id="{269D1249-EDCC-41AC-BA08-E670FB4E338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68" name="Freeform 64">
                <a:extLst>
                  <a:ext uri="{FF2B5EF4-FFF2-40B4-BE49-F238E27FC236}">
                    <a16:creationId xmlns:a16="http://schemas.microsoft.com/office/drawing/2014/main" id="{EA5EA6EB-846A-4897-AE83-5BDD96A4F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1">
                <a:extLst>
                  <a:ext uri="{FF2B5EF4-FFF2-40B4-BE49-F238E27FC236}">
                    <a16:creationId xmlns:a16="http://schemas.microsoft.com/office/drawing/2014/main" id="{185EF0DB-BE87-4CDD-823B-E665113797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1">
                <a:extLst>
                  <a:ext uri="{FF2B5EF4-FFF2-40B4-BE49-F238E27FC236}">
                    <a16:creationId xmlns:a16="http://schemas.microsoft.com/office/drawing/2014/main" id="{9AC9E234-4400-46EB-92D7-9B53A68B9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78">
                <a:extLst>
                  <a:ext uri="{FF2B5EF4-FFF2-40B4-BE49-F238E27FC236}">
                    <a16:creationId xmlns:a16="http://schemas.microsoft.com/office/drawing/2014/main" id="{A0C06F74-3085-4BB3-9758-D97415975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84">
                <a:extLst>
                  <a:ext uri="{FF2B5EF4-FFF2-40B4-BE49-F238E27FC236}">
                    <a16:creationId xmlns:a16="http://schemas.microsoft.com/office/drawing/2014/main" id="{9EA54D9F-32B0-4B48-B93A-B5A9E3DC6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87">
                <a:extLst>
                  <a:ext uri="{FF2B5EF4-FFF2-40B4-BE49-F238E27FC236}">
                    <a16:creationId xmlns:a16="http://schemas.microsoft.com/office/drawing/2014/main" id="{3858A715-B583-4779-A1D2-86822F2CB8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60">
                <a:extLst>
                  <a:ext uri="{FF2B5EF4-FFF2-40B4-BE49-F238E27FC236}">
                    <a16:creationId xmlns:a16="http://schemas.microsoft.com/office/drawing/2014/main" id="{ECAE61B9-0396-4F89-85E9-EB174D639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59">
                <a:extLst>
                  <a:ext uri="{FF2B5EF4-FFF2-40B4-BE49-F238E27FC236}">
                    <a16:creationId xmlns:a16="http://schemas.microsoft.com/office/drawing/2014/main" id="{46E4F030-726A-40ED-810F-C9F2379183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62">
                <a:extLst>
                  <a:ext uri="{FF2B5EF4-FFF2-40B4-BE49-F238E27FC236}">
                    <a16:creationId xmlns:a16="http://schemas.microsoft.com/office/drawing/2014/main" id="{B3148C64-AE70-4F9D-B6CE-5C92B9922B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65">
                <a:extLst>
                  <a:ext uri="{FF2B5EF4-FFF2-40B4-BE49-F238E27FC236}">
                    <a16:creationId xmlns:a16="http://schemas.microsoft.com/office/drawing/2014/main" id="{78C97992-BC56-40D7-A639-3D314871C8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79">
                <a:extLst>
                  <a:ext uri="{FF2B5EF4-FFF2-40B4-BE49-F238E27FC236}">
                    <a16:creationId xmlns:a16="http://schemas.microsoft.com/office/drawing/2014/main" id="{469CAD99-0EFE-4B8E-922B-0C2BCFFD5D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82">
                <a:extLst>
                  <a:ext uri="{FF2B5EF4-FFF2-40B4-BE49-F238E27FC236}">
                    <a16:creationId xmlns:a16="http://schemas.microsoft.com/office/drawing/2014/main" id="{1D00B441-E5A3-4411-9B05-8E09BFF62D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85">
                <a:extLst>
                  <a:ext uri="{FF2B5EF4-FFF2-40B4-BE49-F238E27FC236}">
                    <a16:creationId xmlns:a16="http://schemas.microsoft.com/office/drawing/2014/main" id="{3FFE4E0B-A703-4655-B55F-44B3A3902F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8">
                <a:extLst>
                  <a:ext uri="{FF2B5EF4-FFF2-40B4-BE49-F238E27FC236}">
                    <a16:creationId xmlns:a16="http://schemas.microsoft.com/office/drawing/2014/main" id="{F19632C2-B953-4CD1-9EAA-5C1FEA3EF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2" name="Group 81">
                <a:extLst>
                  <a:ext uri="{FF2B5EF4-FFF2-40B4-BE49-F238E27FC236}">
                    <a16:creationId xmlns:a16="http://schemas.microsoft.com/office/drawing/2014/main" id="{DBDC3951-9E4C-4062-9B43-3038D9058A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83" name="Line 63">
                  <a:extLst>
                    <a:ext uri="{FF2B5EF4-FFF2-40B4-BE49-F238E27FC236}">
                      <a16:creationId xmlns:a16="http://schemas.microsoft.com/office/drawing/2014/main" id="{2764EF0E-A104-46C9-B242-778009E49E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66">
                  <a:extLst>
                    <a:ext uri="{FF2B5EF4-FFF2-40B4-BE49-F238E27FC236}">
                      <a16:creationId xmlns:a16="http://schemas.microsoft.com/office/drawing/2014/main" id="{D0A8B652-41E0-456C-9C9F-1F0EC00891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67">
                  <a:extLst>
                    <a:ext uri="{FF2B5EF4-FFF2-40B4-BE49-F238E27FC236}">
                      <a16:creationId xmlns:a16="http://schemas.microsoft.com/office/drawing/2014/main" id="{802E547A-C876-460C-B6A4-BCE8D39DA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6" name="Line 80">
                  <a:extLst>
                    <a:ext uri="{FF2B5EF4-FFF2-40B4-BE49-F238E27FC236}">
                      <a16:creationId xmlns:a16="http://schemas.microsoft.com/office/drawing/2014/main" id="{00363E6C-7B8D-4E1D-A93E-E73306E130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7" name="Line 83">
                  <a:extLst>
                    <a:ext uri="{FF2B5EF4-FFF2-40B4-BE49-F238E27FC236}">
                      <a16:creationId xmlns:a16="http://schemas.microsoft.com/office/drawing/2014/main" id="{206E174F-B8D0-4FFD-A1B5-56BFC5CCE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8" name="Line 86">
                  <a:extLst>
                    <a:ext uri="{FF2B5EF4-FFF2-40B4-BE49-F238E27FC236}">
                      <a16:creationId xmlns:a16="http://schemas.microsoft.com/office/drawing/2014/main" id="{3A10191E-76B5-4841-B32D-0DF6EAB639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9" name="Line 89">
                  <a:extLst>
                    <a:ext uri="{FF2B5EF4-FFF2-40B4-BE49-F238E27FC236}">
                      <a16:creationId xmlns:a16="http://schemas.microsoft.com/office/drawing/2014/main" id="{CF67EF0B-5FE7-4D99-8B38-95B1706F07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0B39CF0F-2997-4D96-8F17-211C97D87D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60" name="Group 59">
                <a:extLst>
                  <a:ext uri="{FF2B5EF4-FFF2-40B4-BE49-F238E27FC236}">
                    <a16:creationId xmlns:a16="http://schemas.microsoft.com/office/drawing/2014/main" id="{6408937D-7FFE-4D6C-AF79-1F60035CC7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4" name="Straight Connector 63">
                  <a:extLst>
                    <a:ext uri="{FF2B5EF4-FFF2-40B4-BE49-F238E27FC236}">
                      <a16:creationId xmlns:a16="http://schemas.microsoft.com/office/drawing/2014/main" id="{749AA60A-BD5D-4647-AE8A-DF411C654B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3F335D2B-768D-4700-A35C-F54A7BD352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6" name="Rectangle 30">
                  <a:extLst>
                    <a:ext uri="{FF2B5EF4-FFF2-40B4-BE49-F238E27FC236}">
                      <a16:creationId xmlns:a16="http://schemas.microsoft.com/office/drawing/2014/main" id="{B6F1EDEE-EDB1-4759-9339-8F60B631A3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30">
                  <a:extLst>
                    <a:ext uri="{FF2B5EF4-FFF2-40B4-BE49-F238E27FC236}">
                      <a16:creationId xmlns:a16="http://schemas.microsoft.com/office/drawing/2014/main" id="{305D4D3B-BD5E-44BE-BE6A-4C91845930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1" name="Group 60">
                <a:extLst>
                  <a:ext uri="{FF2B5EF4-FFF2-40B4-BE49-F238E27FC236}">
                    <a16:creationId xmlns:a16="http://schemas.microsoft.com/office/drawing/2014/main" id="{30748E9E-1F8D-4FB9-89D6-F5B35B5049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2" name="Freeform: Shape 61">
                  <a:extLst>
                    <a:ext uri="{FF2B5EF4-FFF2-40B4-BE49-F238E27FC236}">
                      <a16:creationId xmlns:a16="http://schemas.microsoft.com/office/drawing/2014/main" id="{B56CFFBA-D942-451F-B4E0-133DEA264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63" name="Freeform: Shape 62">
                  <a:extLst>
                    <a:ext uri="{FF2B5EF4-FFF2-40B4-BE49-F238E27FC236}">
                      <a16:creationId xmlns:a16="http://schemas.microsoft.com/office/drawing/2014/main" id="{1B25F38B-03B2-435D-82ED-142D2AB4D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E1A0A593-F414-4B02-A355-AC7A50A7E08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52" name="Group 51">
                <a:extLst>
                  <a:ext uri="{FF2B5EF4-FFF2-40B4-BE49-F238E27FC236}">
                    <a16:creationId xmlns:a16="http://schemas.microsoft.com/office/drawing/2014/main" id="{1BA06E81-194E-43F2-B418-BF8101EAAE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57" name="Freeform 68">
                  <a:extLst>
                    <a:ext uri="{FF2B5EF4-FFF2-40B4-BE49-F238E27FC236}">
                      <a16:creationId xmlns:a16="http://schemas.microsoft.com/office/drawing/2014/main" id="{ABE6BF78-8FF2-4595-9072-48ACEBE20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Freeform 69">
                  <a:extLst>
                    <a:ext uri="{FF2B5EF4-FFF2-40B4-BE49-F238E27FC236}">
                      <a16:creationId xmlns:a16="http://schemas.microsoft.com/office/drawing/2014/main" id="{E182745B-1C12-49AC-97AD-501D806E9F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9" name="Line 70">
                  <a:extLst>
                    <a:ext uri="{FF2B5EF4-FFF2-40B4-BE49-F238E27FC236}">
                      <a16:creationId xmlns:a16="http://schemas.microsoft.com/office/drawing/2014/main" id="{56B38515-A1C4-46D9-AEC6-E55E1CB733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3" name="Group 52">
                <a:extLst>
                  <a:ext uri="{FF2B5EF4-FFF2-40B4-BE49-F238E27FC236}">
                    <a16:creationId xmlns:a16="http://schemas.microsoft.com/office/drawing/2014/main" id="{C9A4424F-2DA0-4E5A-9291-0A5FCE5575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54" name="Freeform 68">
                  <a:extLst>
                    <a:ext uri="{FF2B5EF4-FFF2-40B4-BE49-F238E27FC236}">
                      <a16:creationId xmlns:a16="http://schemas.microsoft.com/office/drawing/2014/main" id="{8609BA22-8E70-41AA-BACA-C9F8A789B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C2F49FC5-EFC3-4A02-9782-EC06564A94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6" name="Line 70">
                  <a:extLst>
                    <a:ext uri="{FF2B5EF4-FFF2-40B4-BE49-F238E27FC236}">
                      <a16:creationId xmlns:a16="http://schemas.microsoft.com/office/drawing/2014/main" id="{782187F0-090B-4C65-B604-5DD33B4FF2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826000"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9438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a:xfrm>
            <a:off x="989400" y="563402"/>
            <a:ext cx="4075200" cy="2058573"/>
          </a:xfrm>
        </p:spPr>
        <p:txBody>
          <a:bodyPr>
            <a:noAutofit/>
          </a:bodyPr>
          <a:lstStyle>
            <a:lvl1pPr algn="ctr">
              <a:defRPr sz="3200"/>
            </a:lvl1pPr>
          </a:lstStyle>
          <a:p>
            <a:r>
              <a:rPr lang="en-US"/>
              <a:t>Click to edit Master title style</a:t>
            </a:r>
            <a:endParaRPr lang="en-US" dirty="0"/>
          </a:p>
        </p:txBody>
      </p:sp>
      <p:sp>
        <p:nvSpPr>
          <p:cNvPr id="20" name="Subtitle 7">
            <a:extLst>
              <a:ext uri="{FF2B5EF4-FFF2-40B4-BE49-F238E27FC236}">
                <a16:creationId xmlns:a16="http://schemas.microsoft.com/office/drawing/2014/main" id="{C2777538-58E6-494C-A27B-B70346B0F395}"/>
              </a:ext>
            </a:extLst>
          </p:cNvPr>
          <p:cNvSpPr>
            <a:spLocks noGrp="1"/>
          </p:cNvSpPr>
          <p:nvPr>
            <p:ph type="subTitle" idx="1"/>
          </p:nvPr>
        </p:nvSpPr>
        <p:spPr>
          <a:xfrm>
            <a:off x="990000" y="4248000"/>
            <a:ext cx="4075200" cy="1520975"/>
          </a:xfrm>
        </p:spPr>
        <p:txBody>
          <a:bodyPr>
            <a:normAutofit/>
          </a:bodyPr>
          <a:lstStyle>
            <a:lvl1pPr marL="0" indent="0" algn="ctr">
              <a:buNone/>
              <a:defRPr/>
            </a:lvl1pPr>
          </a:lstStyle>
          <a:p>
            <a:r>
              <a:rPr lang="en-US"/>
              <a:t>Click to edit Master subtitle style</a:t>
            </a:r>
            <a:endParaRPr lang="en-US" dirty="0"/>
          </a:p>
        </p:txBody>
      </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p:nvPr>
        </p:nvSpPr>
        <p:spPr>
          <a:xfrm>
            <a:off x="6654800" y="563563"/>
            <a:ext cx="4995863" cy="2706687"/>
          </a:xfrm>
        </p:spPr>
        <p:txBody>
          <a:bodyPr/>
          <a:lstStyle/>
          <a:p>
            <a:r>
              <a:rPr lang="en-US"/>
              <a:t>Click icon to add picture</a:t>
            </a:r>
            <a:endParaRPr lang="en-US" dirty="0"/>
          </a:p>
        </p:txBody>
      </p:sp>
      <p:sp>
        <p:nvSpPr>
          <p:cNvPr id="26" name="Picture Placeholder 25">
            <a:extLst>
              <a:ext uri="{FF2B5EF4-FFF2-40B4-BE49-F238E27FC236}">
                <a16:creationId xmlns:a16="http://schemas.microsoft.com/office/drawing/2014/main" id="{92FA415D-7F98-4C81-A18F-A114BF021CC5}"/>
              </a:ext>
            </a:extLst>
          </p:cNvPr>
          <p:cNvSpPr>
            <a:spLocks noGrp="1"/>
          </p:cNvSpPr>
          <p:nvPr>
            <p:ph type="pic" sz="quarter" idx="14"/>
          </p:nvPr>
        </p:nvSpPr>
        <p:spPr>
          <a:xfrm>
            <a:off x="6654800" y="3587750"/>
            <a:ext cx="4995863" cy="2698750"/>
          </a:xfrm>
        </p:spPr>
        <p:txBody>
          <a:bodyPr/>
          <a:lstStyle/>
          <a:p>
            <a:r>
              <a:rPr lang="en-US"/>
              <a:t>Click icon to add picture</a:t>
            </a:r>
            <a:endParaRPr lang="en-US" dirty="0"/>
          </a:p>
        </p:txBody>
      </p:sp>
      <p:grpSp>
        <p:nvGrpSpPr>
          <p:cNvPr id="6" name="Group 5">
            <a:extLst>
              <a:ext uri="{FF2B5EF4-FFF2-40B4-BE49-F238E27FC236}">
                <a16:creationId xmlns:a16="http://schemas.microsoft.com/office/drawing/2014/main" id="{36D3DA45-FD99-405B-8BF9-260DD97C0D4F}"/>
              </a:ext>
              <a:ext uri="{C183D7F6-B498-43B3-948B-1728B52AA6E4}">
                <adec:decorative xmlns:adec="http://schemas.microsoft.com/office/drawing/2017/decorative" val="1"/>
              </a:ext>
            </a:extLst>
          </p:cNvPr>
          <p:cNvGrpSpPr/>
          <p:nvPr userDrawn="1">
            <p:extLst>
              <p:ext uri="{386F3935-93C4-4BCD-93E2-E3B085C9AB24}">
                <p16:designElem xmlns:p16="http://schemas.microsoft.com/office/powerpoint/2015/main" val="1"/>
              </p:ext>
            </p:extLst>
          </p:nvPr>
        </p:nvGrpSpPr>
        <p:grpSpPr>
          <a:xfrm>
            <a:off x="1919525" y="2840038"/>
            <a:ext cx="2216150" cy="1177924"/>
            <a:chOff x="4987925" y="2840038"/>
            <a:chExt cx="2216150" cy="1177924"/>
          </a:xfrm>
        </p:grpSpPr>
        <p:sp>
          <p:nvSpPr>
            <p:cNvPr id="7" name="Rectangle 6">
              <a:extLst>
                <a:ext uri="{FF2B5EF4-FFF2-40B4-BE49-F238E27FC236}">
                  <a16:creationId xmlns:a16="http://schemas.microsoft.com/office/drawing/2014/main" id="{C5C2A03C-F372-4C6D-929D-FD97AD439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E8FEDBB3-0BD6-41BC-BB57-9FEC2E96C0F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9" name="Group 8">
                <a:extLst>
                  <a:ext uri="{FF2B5EF4-FFF2-40B4-BE49-F238E27FC236}">
                    <a16:creationId xmlns:a16="http://schemas.microsoft.com/office/drawing/2014/main" id="{7D12B81D-3F14-4DA1-BECA-669824832A0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4" name="Freeform 68">
                  <a:extLst>
                    <a:ext uri="{FF2B5EF4-FFF2-40B4-BE49-F238E27FC236}">
                      <a16:creationId xmlns:a16="http://schemas.microsoft.com/office/drawing/2014/main" id="{EA11E57D-88DD-4899-907A-2A5772002FE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7A5AEE18-30A4-4777-975F-02D107A171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9EA21FB-AE36-478E-9770-CB8428143903}"/>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BC45D5C4-2D3A-4F84-BED1-D9B75234B07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1" name="Freeform 68">
                  <a:extLst>
                    <a:ext uri="{FF2B5EF4-FFF2-40B4-BE49-F238E27FC236}">
                      <a16:creationId xmlns:a16="http://schemas.microsoft.com/office/drawing/2014/main" id="{259762E8-7432-4501-9FE5-92B04D37C7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FF91FD3E-0148-4B50-8906-7D9CD382A3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506FA1AD-488A-4FD4-A79F-4343698EA734}"/>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38724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lvl1pPr>
              <a:defRPr/>
            </a:lvl1p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13720533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a:xfrm>
            <a:off x="838200" y="1839595"/>
            <a:ext cx="10515600" cy="41544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lvl1pPr>
              <a:defRPr/>
            </a:lvl1p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FF2BD96E-3838-45D2-9031-D3AF67C920A5}" type="slidenum">
              <a:rPr lang="en-US" smtClean="0"/>
              <a:t>‹#›</a:t>
            </a:fld>
            <a:endParaRPr lang="en-US" dirty="0"/>
          </a:p>
        </p:txBody>
      </p:sp>
    </p:spTree>
    <p:extLst>
      <p:ext uri="{BB962C8B-B14F-4D97-AF65-F5344CB8AC3E}">
        <p14:creationId xmlns:p14="http://schemas.microsoft.com/office/powerpoint/2010/main" val="6372565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7324726" y="4217899"/>
            <a:ext cx="4079874" cy="1132373"/>
          </a:xfrm>
        </p:spPr>
        <p:txBody>
          <a:bodyPr anchor="t">
            <a:noAutofit/>
          </a:bodyPr>
          <a:lstStyle>
            <a:lvl1pPr algn="ctr">
              <a:defRPr sz="3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7324726" y="1541995"/>
            <a:ext cx="4079874" cy="2457819"/>
          </a:xfrm>
        </p:spPr>
        <p:txBody>
          <a:bodyPr anchor="b">
            <a:normAutofit/>
          </a:bodyPr>
          <a:lstStyle>
            <a:lvl1pPr marL="0" indent="0" algn="ctr">
              <a:lnSpc>
                <a:spcPct val="125000"/>
              </a:lnSpc>
              <a:buNone/>
              <a:defRPr sz="32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3" name="Picture Placeholder 42">
            <a:extLst>
              <a:ext uri="{FF2B5EF4-FFF2-40B4-BE49-F238E27FC236}">
                <a16:creationId xmlns:a16="http://schemas.microsoft.com/office/drawing/2014/main" id="{E0B6C055-B48A-412B-88B0-737289AC0BDB}"/>
              </a:ext>
            </a:extLst>
          </p:cNvPr>
          <p:cNvSpPr>
            <a:spLocks noGrp="1"/>
          </p:cNvSpPr>
          <p:nvPr>
            <p:ph type="pic" sz="quarter" idx="10"/>
          </p:nvPr>
        </p:nvSpPr>
        <p:spPr>
          <a:xfrm>
            <a:off x="539750" y="536575"/>
            <a:ext cx="2366963" cy="2760663"/>
          </a:xfrm>
        </p:spPr>
        <p:txBody>
          <a:bodyPr/>
          <a:lstStyle/>
          <a:p>
            <a:r>
              <a:rPr lang="en-US"/>
              <a:t>Click icon to add picture</a:t>
            </a:r>
            <a:endParaRPr lang="en-US" dirty="0"/>
          </a:p>
        </p:txBody>
      </p:sp>
      <p:sp>
        <p:nvSpPr>
          <p:cNvPr id="44" name="Picture Placeholder 42">
            <a:extLst>
              <a:ext uri="{FF2B5EF4-FFF2-40B4-BE49-F238E27FC236}">
                <a16:creationId xmlns:a16="http://schemas.microsoft.com/office/drawing/2014/main" id="{AE13F241-D0A7-491D-81D3-CB6450291490}"/>
              </a:ext>
            </a:extLst>
          </p:cNvPr>
          <p:cNvSpPr>
            <a:spLocks noGrp="1"/>
          </p:cNvSpPr>
          <p:nvPr>
            <p:ph type="pic" sz="quarter" idx="11"/>
          </p:nvPr>
        </p:nvSpPr>
        <p:spPr>
          <a:xfrm>
            <a:off x="3174887" y="543842"/>
            <a:ext cx="2366963" cy="2760663"/>
          </a:xfrm>
        </p:spPr>
        <p:txBody>
          <a:bodyPr/>
          <a:lstStyle/>
          <a:p>
            <a:r>
              <a:rPr lang="en-US"/>
              <a:t>Click icon to add picture</a:t>
            </a:r>
            <a:endParaRPr lang="en-US" dirty="0"/>
          </a:p>
        </p:txBody>
      </p:sp>
      <p:sp>
        <p:nvSpPr>
          <p:cNvPr id="46" name="Picture Placeholder 42">
            <a:extLst>
              <a:ext uri="{FF2B5EF4-FFF2-40B4-BE49-F238E27FC236}">
                <a16:creationId xmlns:a16="http://schemas.microsoft.com/office/drawing/2014/main" id="{DC189B8E-5A5B-400F-8F5F-63F61759E081}"/>
              </a:ext>
            </a:extLst>
          </p:cNvPr>
          <p:cNvSpPr>
            <a:spLocks noGrp="1"/>
          </p:cNvSpPr>
          <p:nvPr>
            <p:ph type="pic" sz="quarter" idx="12"/>
          </p:nvPr>
        </p:nvSpPr>
        <p:spPr>
          <a:xfrm>
            <a:off x="539642" y="3563566"/>
            <a:ext cx="2366963" cy="2760663"/>
          </a:xfrm>
        </p:spPr>
        <p:txBody>
          <a:bodyPr/>
          <a:lstStyle/>
          <a:p>
            <a:r>
              <a:rPr lang="en-US"/>
              <a:t>Click icon to add picture</a:t>
            </a:r>
            <a:endParaRPr lang="en-US" dirty="0"/>
          </a:p>
        </p:txBody>
      </p:sp>
      <p:sp>
        <p:nvSpPr>
          <p:cNvPr id="47" name="Picture Placeholder 42">
            <a:extLst>
              <a:ext uri="{FF2B5EF4-FFF2-40B4-BE49-F238E27FC236}">
                <a16:creationId xmlns:a16="http://schemas.microsoft.com/office/drawing/2014/main" id="{07055732-D9B3-42AF-9ADA-0D1F8DC2D5FB}"/>
              </a:ext>
            </a:extLst>
          </p:cNvPr>
          <p:cNvSpPr>
            <a:spLocks noGrp="1"/>
          </p:cNvSpPr>
          <p:nvPr>
            <p:ph type="pic" sz="quarter" idx="13"/>
          </p:nvPr>
        </p:nvSpPr>
        <p:spPr>
          <a:xfrm>
            <a:off x="3174779" y="3570833"/>
            <a:ext cx="2366963" cy="2760663"/>
          </a:xfrm>
        </p:spPr>
        <p:txBody>
          <a:bodyPr/>
          <a:lstStyle/>
          <a:p>
            <a:r>
              <a:rPr lang="en-US"/>
              <a:t>Click icon to add picture</a:t>
            </a:r>
            <a:endParaRPr lang="en-US" dirty="0"/>
          </a:p>
        </p:txBody>
      </p:sp>
      <p:sp>
        <p:nvSpPr>
          <p:cNvPr id="28" name="Date Placeholder 47">
            <a:extLst>
              <a:ext uri="{FF2B5EF4-FFF2-40B4-BE49-F238E27FC236}">
                <a16:creationId xmlns:a16="http://schemas.microsoft.com/office/drawing/2014/main" id="{5B51C357-082C-45A5-80C8-69FD4B94D329}"/>
              </a:ext>
            </a:extLst>
          </p:cNvPr>
          <p:cNvSpPr txBox="1">
            <a:spLocks/>
          </p:cNvSpPr>
          <p:nvPr userDrawn="1"/>
        </p:nvSpPr>
        <p:spPr>
          <a:xfrm>
            <a:off x="450000" y="6357168"/>
            <a:ext cx="1760150" cy="461665"/>
          </a:xfrm>
          <a:prstGeom prst="rect">
            <a:avLst/>
          </a:prstGeom>
        </p:spPr>
        <p:txBody>
          <a:bodyPr vert="horz" lIns="91440" tIns="45720" rIns="91440" bIns="45720" rtlCol="0" anchor="ctr">
            <a:normAutofit/>
          </a:bodyPr>
          <a:lstStyle>
            <a:defPPr>
              <a:defRPr lang="en-US"/>
            </a:defPPr>
            <a:lvl1pPr marL="0" algn="l" defTabSz="914400" rtl="0" eaLnBrk="1" latinLnBrk="0" hangingPunct="1">
              <a:defRPr sz="1000" kern="1200" cap="all" spc="200" baseline="0">
                <a:solidFill>
                  <a:schemeClr val="tx1">
                    <a:alpha val="60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20XX</a:t>
            </a:r>
          </a:p>
        </p:txBody>
      </p:sp>
      <p:cxnSp>
        <p:nvCxnSpPr>
          <p:cNvPr id="18" name="Straight Connector 17">
            <a:extLst>
              <a:ext uri="{FF2B5EF4-FFF2-40B4-BE49-F238E27FC236}">
                <a16:creationId xmlns:a16="http://schemas.microsoft.com/office/drawing/2014/main" id="{D7ED9792-4CB9-419E-9961-050A9E00E2FA}"/>
              </a:ext>
              <a:ext uri="{C183D7F6-B498-43B3-948B-1728B52AA6E4}">
                <adec:decorative xmlns:adec="http://schemas.microsoft.com/office/drawing/2017/decorative" val="1"/>
              </a:ext>
            </a:extLst>
          </p:cNvPr>
          <p:cNvCxnSpPr>
            <a:cxnSpLocks/>
          </p:cNvCxnSpPr>
          <p:nvPr userDrawn="1"/>
        </p:nvCxnSpPr>
        <p:spPr>
          <a:xfrm>
            <a:off x="609600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E1EC9E08-1228-4409-88CC-9D1927E83943}"/>
              </a:ext>
              <a:ext uri="{C183D7F6-B498-43B3-948B-1728B52AA6E4}">
                <adec:decorative xmlns:adec="http://schemas.microsoft.com/office/drawing/2017/decorative" val="1"/>
              </a:ext>
            </a:extLst>
          </p:cNvPr>
          <p:cNvGrpSpPr/>
          <p:nvPr userDrawn="1"/>
        </p:nvGrpSpPr>
        <p:grpSpPr>
          <a:xfrm rot="8100000" flipH="1">
            <a:off x="6674373" y="402322"/>
            <a:ext cx="641184" cy="1069728"/>
            <a:chOff x="6484111" y="2967038"/>
            <a:chExt cx="641184" cy="1069728"/>
          </a:xfrm>
        </p:grpSpPr>
        <p:grpSp>
          <p:nvGrpSpPr>
            <p:cNvPr id="20" name="Group 19">
              <a:extLst>
                <a:ext uri="{FF2B5EF4-FFF2-40B4-BE49-F238E27FC236}">
                  <a16:creationId xmlns:a16="http://schemas.microsoft.com/office/drawing/2014/main" id="{0A892AB7-AE89-4F73-AE0D-3503473E251A}"/>
                </a:ext>
              </a:extLst>
            </p:cNvPr>
            <p:cNvGrpSpPr/>
            <p:nvPr/>
          </p:nvGrpSpPr>
          <p:grpSpPr>
            <a:xfrm>
              <a:off x="6808136" y="2967038"/>
              <a:ext cx="317159" cy="932400"/>
              <a:chOff x="6808136" y="2967038"/>
              <a:chExt cx="317159" cy="932400"/>
            </a:xfrm>
          </p:grpSpPr>
          <p:sp>
            <p:nvSpPr>
              <p:cNvPr id="25" name="Freeform 68">
                <a:extLst>
                  <a:ext uri="{FF2B5EF4-FFF2-40B4-BE49-F238E27FC236}">
                    <a16:creationId xmlns:a16="http://schemas.microsoft.com/office/drawing/2014/main" id="{734AFAA3-AA68-425A-834B-00F9D3690BA0}"/>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Freeform 69">
                <a:extLst>
                  <a:ext uri="{FF2B5EF4-FFF2-40B4-BE49-F238E27FC236}">
                    <a16:creationId xmlns:a16="http://schemas.microsoft.com/office/drawing/2014/main" id="{36ED0F24-8619-4AED-A07A-D075DF2AF24B}"/>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Line 70">
                <a:extLst>
                  <a:ext uri="{FF2B5EF4-FFF2-40B4-BE49-F238E27FC236}">
                    <a16:creationId xmlns:a16="http://schemas.microsoft.com/office/drawing/2014/main" id="{21E04150-0D06-4DFB-A73B-66DED0A5CFCB}"/>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EA3C053E-6843-4D44-A64D-A37FD38410B0}"/>
                </a:ext>
              </a:extLst>
            </p:cNvPr>
            <p:cNvGrpSpPr/>
            <p:nvPr/>
          </p:nvGrpSpPr>
          <p:grpSpPr>
            <a:xfrm rot="18900000" flipH="1">
              <a:off x="6484111" y="3104366"/>
              <a:ext cx="317159" cy="932400"/>
              <a:chOff x="6808136" y="2967038"/>
              <a:chExt cx="317159" cy="932400"/>
            </a:xfrm>
          </p:grpSpPr>
          <p:sp>
            <p:nvSpPr>
              <p:cNvPr id="22" name="Freeform 68">
                <a:extLst>
                  <a:ext uri="{FF2B5EF4-FFF2-40B4-BE49-F238E27FC236}">
                    <a16:creationId xmlns:a16="http://schemas.microsoft.com/office/drawing/2014/main" id="{A84DD506-3B91-4CE4-AE62-8E2FCA17D931}"/>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18C6659C-7CBF-419E-B2AB-53A6FBB4FFE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4" name="Line 70">
                <a:extLst>
                  <a:ext uri="{FF2B5EF4-FFF2-40B4-BE49-F238E27FC236}">
                    <a16:creationId xmlns:a16="http://schemas.microsoft.com/office/drawing/2014/main" id="{C7B1B371-3EFF-4F0E-8B44-1A397B69DDFB}"/>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29" name="Footer Placeholder 48">
            <a:extLst>
              <a:ext uri="{FF2B5EF4-FFF2-40B4-BE49-F238E27FC236}">
                <a16:creationId xmlns:a16="http://schemas.microsoft.com/office/drawing/2014/main" id="{B217CCF8-D1B0-4B96-AF9D-78BFAEE6D77D}"/>
              </a:ext>
            </a:extLst>
          </p:cNvPr>
          <p:cNvSpPr txBox="1">
            <a:spLocks/>
          </p:cNvSpPr>
          <p:nvPr userDrawn="1"/>
        </p:nvSpPr>
        <p:spPr>
          <a:xfrm>
            <a:off x="2754312" y="6357600"/>
            <a:ext cx="6683376" cy="460800"/>
          </a:xfrm>
          <a:prstGeom prst="rect">
            <a:avLst/>
          </a:prstGeom>
        </p:spPr>
        <p:txBody>
          <a:bodyPr vert="horz" lIns="91440" tIns="45720" rIns="91440" bIns="45720" rtlCol="0" anchor="ctr"/>
          <a:lstStyle>
            <a:defPPr>
              <a:defRPr lang="en-US"/>
            </a:defPPr>
            <a:lvl1pPr marL="0" algn="ctr" defTabSz="914400" rtl="0" eaLnBrk="1" latinLnBrk="0" hangingPunct="1">
              <a:defRPr sz="1000" kern="1200" cap="all" spc="300" baseline="0">
                <a:solidFill>
                  <a:schemeClr val="tx1">
                    <a:alpha val="60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Sample Footer Text</a:t>
            </a:r>
          </a:p>
        </p:txBody>
      </p:sp>
      <p:grpSp>
        <p:nvGrpSpPr>
          <p:cNvPr id="30" name="Group 29">
            <a:extLst>
              <a:ext uri="{FF2B5EF4-FFF2-40B4-BE49-F238E27FC236}">
                <a16:creationId xmlns:a16="http://schemas.microsoft.com/office/drawing/2014/main" id="{615108B9-F897-467F-809F-6A4A2AE7EA20}"/>
              </a:ext>
              <a:ext uri="{C183D7F6-B498-43B3-948B-1728B52AA6E4}">
                <adec:decorative xmlns:adec="http://schemas.microsoft.com/office/drawing/2017/decorative" val="1"/>
              </a:ext>
            </a:extLst>
          </p:cNvPr>
          <p:cNvGrpSpPr/>
          <p:nvPr userDrawn="1"/>
        </p:nvGrpSpPr>
        <p:grpSpPr>
          <a:xfrm rot="18900000" flipH="1">
            <a:off x="11020475" y="5368081"/>
            <a:ext cx="641184" cy="1069728"/>
            <a:chOff x="6484111" y="2967038"/>
            <a:chExt cx="641184" cy="1069728"/>
          </a:xfrm>
        </p:grpSpPr>
        <p:grpSp>
          <p:nvGrpSpPr>
            <p:cNvPr id="31" name="Group 30">
              <a:extLst>
                <a:ext uri="{FF2B5EF4-FFF2-40B4-BE49-F238E27FC236}">
                  <a16:creationId xmlns:a16="http://schemas.microsoft.com/office/drawing/2014/main" id="{86413051-FD79-4060-A702-60F38BF4A35C}"/>
                </a:ext>
              </a:extLst>
            </p:cNvPr>
            <p:cNvGrpSpPr/>
            <p:nvPr/>
          </p:nvGrpSpPr>
          <p:grpSpPr>
            <a:xfrm>
              <a:off x="6808136" y="2967038"/>
              <a:ext cx="317159" cy="932400"/>
              <a:chOff x="6808136" y="2967038"/>
              <a:chExt cx="317159" cy="932400"/>
            </a:xfrm>
          </p:grpSpPr>
          <p:sp>
            <p:nvSpPr>
              <p:cNvPr id="36" name="Freeform 68">
                <a:extLst>
                  <a:ext uri="{FF2B5EF4-FFF2-40B4-BE49-F238E27FC236}">
                    <a16:creationId xmlns:a16="http://schemas.microsoft.com/office/drawing/2014/main" id="{B764F2D9-1B19-42EA-9AF0-6050DDABAA0D}"/>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69">
                <a:extLst>
                  <a:ext uri="{FF2B5EF4-FFF2-40B4-BE49-F238E27FC236}">
                    <a16:creationId xmlns:a16="http://schemas.microsoft.com/office/drawing/2014/main" id="{557F4B3F-3926-4C1D-ABBF-B2380987179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Line 70">
                <a:extLst>
                  <a:ext uri="{FF2B5EF4-FFF2-40B4-BE49-F238E27FC236}">
                    <a16:creationId xmlns:a16="http://schemas.microsoft.com/office/drawing/2014/main" id="{81E74331-4EEB-49F8-912F-1DF74636E772}"/>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2" name="Group 31">
              <a:extLst>
                <a:ext uri="{FF2B5EF4-FFF2-40B4-BE49-F238E27FC236}">
                  <a16:creationId xmlns:a16="http://schemas.microsoft.com/office/drawing/2014/main" id="{E88BEEF7-57D3-43D4-9EBA-6948ED40B433}"/>
                </a:ext>
              </a:extLst>
            </p:cNvPr>
            <p:cNvGrpSpPr/>
            <p:nvPr/>
          </p:nvGrpSpPr>
          <p:grpSpPr>
            <a:xfrm rot="18900000" flipH="1">
              <a:off x="6484111" y="3104366"/>
              <a:ext cx="317159" cy="932400"/>
              <a:chOff x="6808136" y="2967038"/>
              <a:chExt cx="317159" cy="932400"/>
            </a:xfrm>
          </p:grpSpPr>
          <p:sp>
            <p:nvSpPr>
              <p:cNvPr id="33" name="Freeform 68">
                <a:extLst>
                  <a:ext uri="{FF2B5EF4-FFF2-40B4-BE49-F238E27FC236}">
                    <a16:creationId xmlns:a16="http://schemas.microsoft.com/office/drawing/2014/main" id="{0CD7B047-B489-4D5B-9C32-1BA667136A12}"/>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9">
                <a:extLst>
                  <a:ext uri="{FF2B5EF4-FFF2-40B4-BE49-F238E27FC236}">
                    <a16:creationId xmlns:a16="http://schemas.microsoft.com/office/drawing/2014/main" id="{2B703141-C1B3-4AFF-991F-D77B298AE8B4}"/>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Line 70">
                <a:extLst>
                  <a:ext uri="{FF2B5EF4-FFF2-40B4-BE49-F238E27FC236}">
                    <a16:creationId xmlns:a16="http://schemas.microsoft.com/office/drawing/2014/main" id="{FEEBB32D-FA5C-432C-B55F-1F74A4D13F17}"/>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39" name="Slide Number Placeholder 49">
            <a:extLst>
              <a:ext uri="{FF2B5EF4-FFF2-40B4-BE49-F238E27FC236}">
                <a16:creationId xmlns:a16="http://schemas.microsoft.com/office/drawing/2014/main" id="{FAE9A1BE-DDB9-4362-A4F6-BE1A07DBF6F1}"/>
              </a:ext>
            </a:extLst>
          </p:cNvPr>
          <p:cNvSpPr txBox="1">
            <a:spLocks/>
          </p:cNvSpPr>
          <p:nvPr userDrawn="1"/>
        </p:nvSpPr>
        <p:spPr>
          <a:xfrm>
            <a:off x="9982800" y="6357600"/>
            <a:ext cx="1760150" cy="460800"/>
          </a:xfrm>
          <a:prstGeom prst="rect">
            <a:avLst/>
          </a:prstGeom>
        </p:spPr>
        <p:txBody>
          <a:bodyPr vert="horz" lIns="91440" tIns="45720" rIns="91440" bIns="45720" rtlCol="0" anchor="ctr"/>
          <a:lstStyle>
            <a:defPPr>
              <a:defRPr lang="en-US"/>
            </a:defPPr>
            <a:lvl1pPr marL="0" algn="r" defTabSz="914400" rtl="0" eaLnBrk="1" latinLnBrk="0" hangingPunct="1">
              <a:defRPr sz="1000" kern="1200" cap="all" spc="200" baseline="0">
                <a:solidFill>
                  <a:schemeClr val="tx1">
                    <a:alpha val="60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283764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14" name="Picture Placeholder 13">
            <a:extLst>
              <a:ext uri="{FF2B5EF4-FFF2-40B4-BE49-F238E27FC236}">
                <a16:creationId xmlns:a16="http://schemas.microsoft.com/office/drawing/2014/main" id="{BC50FC60-9736-40BD-8EF0-51BD04771675}"/>
              </a:ext>
            </a:extLst>
          </p:cNvPr>
          <p:cNvSpPr>
            <a:spLocks noGrp="1"/>
          </p:cNvSpPr>
          <p:nvPr>
            <p:ph type="pic" sz="quarter" idx="13"/>
          </p:nvPr>
        </p:nvSpPr>
        <p:spPr>
          <a:xfrm>
            <a:off x="1166813" y="2479675"/>
            <a:ext cx="1587500" cy="2330450"/>
          </a:xfrm>
        </p:spPr>
        <p:txBody>
          <a:bodyPr/>
          <a:lstStyle/>
          <a:p>
            <a:r>
              <a:rPr lang="en-US"/>
              <a:t>Click icon to add picture</a:t>
            </a:r>
            <a:endParaRPr lang="en-US" dirty="0"/>
          </a:p>
        </p:txBody>
      </p:sp>
      <p:sp>
        <p:nvSpPr>
          <p:cNvPr id="15" name="Picture Placeholder 13">
            <a:extLst>
              <a:ext uri="{FF2B5EF4-FFF2-40B4-BE49-F238E27FC236}">
                <a16:creationId xmlns:a16="http://schemas.microsoft.com/office/drawing/2014/main" id="{7D564077-E600-44C8-B691-00C1C3ECC1C6}"/>
              </a:ext>
            </a:extLst>
          </p:cNvPr>
          <p:cNvSpPr>
            <a:spLocks noGrp="1"/>
          </p:cNvSpPr>
          <p:nvPr>
            <p:ph type="pic" sz="quarter" idx="14"/>
          </p:nvPr>
        </p:nvSpPr>
        <p:spPr>
          <a:xfrm>
            <a:off x="3228885" y="2479675"/>
            <a:ext cx="1587500" cy="2330450"/>
          </a:xfrm>
        </p:spPr>
        <p:txBody>
          <a:bodyPr/>
          <a:lstStyle/>
          <a:p>
            <a:r>
              <a:rPr lang="en-US"/>
              <a:t>Click icon to add picture</a:t>
            </a:r>
            <a:endParaRPr lang="en-US" dirty="0"/>
          </a:p>
        </p:txBody>
      </p:sp>
      <p:sp>
        <p:nvSpPr>
          <p:cNvPr id="16" name="Picture Placeholder 13">
            <a:extLst>
              <a:ext uri="{FF2B5EF4-FFF2-40B4-BE49-F238E27FC236}">
                <a16:creationId xmlns:a16="http://schemas.microsoft.com/office/drawing/2014/main" id="{5EF6670B-24A6-4EC1-AB19-83414A6BFC81}"/>
              </a:ext>
            </a:extLst>
          </p:cNvPr>
          <p:cNvSpPr>
            <a:spLocks noGrp="1"/>
          </p:cNvSpPr>
          <p:nvPr>
            <p:ph type="pic" sz="quarter" idx="15"/>
          </p:nvPr>
        </p:nvSpPr>
        <p:spPr>
          <a:xfrm>
            <a:off x="5302249" y="2479675"/>
            <a:ext cx="1587500" cy="2330450"/>
          </a:xfrm>
        </p:spPr>
        <p:txBody>
          <a:bodyPr/>
          <a:lstStyle/>
          <a:p>
            <a:r>
              <a:rPr lang="en-US"/>
              <a:t>Click icon to add picture</a:t>
            </a:r>
            <a:endParaRPr lang="en-US" dirty="0"/>
          </a:p>
        </p:txBody>
      </p:sp>
      <p:sp>
        <p:nvSpPr>
          <p:cNvPr id="17" name="Picture Placeholder 13">
            <a:extLst>
              <a:ext uri="{FF2B5EF4-FFF2-40B4-BE49-F238E27FC236}">
                <a16:creationId xmlns:a16="http://schemas.microsoft.com/office/drawing/2014/main" id="{DCE770BA-A562-4780-AEC9-94BC0C7C53FA}"/>
              </a:ext>
            </a:extLst>
          </p:cNvPr>
          <p:cNvSpPr>
            <a:spLocks noGrp="1"/>
          </p:cNvSpPr>
          <p:nvPr>
            <p:ph type="pic" sz="quarter" idx="16"/>
          </p:nvPr>
        </p:nvSpPr>
        <p:spPr>
          <a:xfrm>
            <a:off x="7364764" y="2479675"/>
            <a:ext cx="1587500" cy="2330450"/>
          </a:xfrm>
        </p:spPr>
        <p:txBody>
          <a:bodyPr/>
          <a:lstStyle/>
          <a:p>
            <a:r>
              <a:rPr lang="en-US"/>
              <a:t>Click icon to add picture</a:t>
            </a:r>
            <a:endParaRPr lang="en-US" dirty="0"/>
          </a:p>
        </p:txBody>
      </p:sp>
      <p:sp>
        <p:nvSpPr>
          <p:cNvPr id="18" name="Picture Placeholder 13">
            <a:extLst>
              <a:ext uri="{FF2B5EF4-FFF2-40B4-BE49-F238E27FC236}">
                <a16:creationId xmlns:a16="http://schemas.microsoft.com/office/drawing/2014/main" id="{C627DB31-AE80-40F1-A5C7-E1FBE1521BD4}"/>
              </a:ext>
            </a:extLst>
          </p:cNvPr>
          <p:cNvSpPr>
            <a:spLocks noGrp="1"/>
          </p:cNvSpPr>
          <p:nvPr>
            <p:ph type="pic" sz="quarter" idx="17"/>
          </p:nvPr>
        </p:nvSpPr>
        <p:spPr>
          <a:xfrm>
            <a:off x="9437688" y="2479675"/>
            <a:ext cx="1587500" cy="2330450"/>
          </a:xfrm>
        </p:spPr>
        <p:txBody>
          <a:bodyPr/>
          <a:lstStyle/>
          <a:p>
            <a:r>
              <a:rPr lang="en-US"/>
              <a:t>Click icon to add picture</a:t>
            </a:r>
            <a:endParaRPr lang="en-US" dirty="0"/>
          </a:p>
        </p:txBody>
      </p:sp>
      <p:cxnSp>
        <p:nvCxnSpPr>
          <p:cNvPr id="11" name="Straight Connector 10">
            <a:extLst>
              <a:ext uri="{FF2B5EF4-FFF2-40B4-BE49-F238E27FC236}">
                <a16:creationId xmlns:a16="http://schemas.microsoft.com/office/drawing/2014/main" id="{CDA79604-04BA-44C3-8188-694F8E9C2360}"/>
              </a:ext>
              <a:ext uri="{C183D7F6-B498-43B3-948B-1728B52AA6E4}">
                <adec:decorative xmlns:adec="http://schemas.microsoft.com/office/drawing/2017/decorative" val="1"/>
              </a:ext>
            </a:extLst>
          </p:cNvPr>
          <p:cNvCxnSpPr>
            <a:cxnSpLocks/>
          </p:cNvCxnSpPr>
          <p:nvPr userDrawn="1"/>
        </p:nvCxnSpPr>
        <p:spPr>
          <a:xfrm>
            <a:off x="5826000" y="1911592"/>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9" name="Text Placeholder 27">
            <a:extLst>
              <a:ext uri="{FF2B5EF4-FFF2-40B4-BE49-F238E27FC236}">
                <a16:creationId xmlns:a16="http://schemas.microsoft.com/office/drawing/2014/main" id="{325542BB-A1DE-421A-898F-007CCBCC1040}"/>
              </a:ext>
            </a:extLst>
          </p:cNvPr>
          <p:cNvSpPr>
            <a:spLocks noGrp="1"/>
          </p:cNvSpPr>
          <p:nvPr>
            <p:ph type="body" sz="quarter" idx="18"/>
          </p:nvPr>
        </p:nvSpPr>
        <p:spPr>
          <a:xfrm>
            <a:off x="1166813" y="5094555"/>
            <a:ext cx="1587499" cy="350292"/>
          </a:xfrm>
        </p:spPr>
        <p:txBody>
          <a:bodyPr anchor="ctr">
            <a:noAutofit/>
          </a:bodyPr>
          <a:lstStyle>
            <a:lvl1pPr marL="0" indent="0" algn="ctr">
              <a:buNone/>
              <a:defRPr lang="en-US" sz="16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0" name="Text Placeholder 27">
            <a:extLst>
              <a:ext uri="{FF2B5EF4-FFF2-40B4-BE49-F238E27FC236}">
                <a16:creationId xmlns:a16="http://schemas.microsoft.com/office/drawing/2014/main" id="{95E87339-255E-4557-9768-A292ED25DBA8}"/>
              </a:ext>
            </a:extLst>
          </p:cNvPr>
          <p:cNvSpPr>
            <a:spLocks noGrp="1"/>
          </p:cNvSpPr>
          <p:nvPr>
            <p:ph type="body" sz="quarter" idx="19"/>
          </p:nvPr>
        </p:nvSpPr>
        <p:spPr>
          <a:xfrm>
            <a:off x="1166813" y="5371723"/>
            <a:ext cx="1587499" cy="350292"/>
          </a:xfrm>
        </p:spPr>
        <p:txBody>
          <a:bodyPr>
            <a:noAutofit/>
          </a:bodyPr>
          <a:lstStyle>
            <a:lvl1pPr marL="0" indent="0" algn="ctr">
              <a:buNone/>
              <a:defRPr lang="en-US" sz="12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1" name="Text Placeholder 27">
            <a:extLst>
              <a:ext uri="{FF2B5EF4-FFF2-40B4-BE49-F238E27FC236}">
                <a16:creationId xmlns:a16="http://schemas.microsoft.com/office/drawing/2014/main" id="{969EC781-370F-41FC-AD76-0728B465E512}"/>
              </a:ext>
            </a:extLst>
          </p:cNvPr>
          <p:cNvSpPr>
            <a:spLocks noGrp="1"/>
          </p:cNvSpPr>
          <p:nvPr>
            <p:ph type="body" sz="quarter" idx="20"/>
          </p:nvPr>
        </p:nvSpPr>
        <p:spPr>
          <a:xfrm>
            <a:off x="3228885" y="5094555"/>
            <a:ext cx="1587499" cy="350292"/>
          </a:xfrm>
        </p:spPr>
        <p:txBody>
          <a:bodyPr anchor="ctr">
            <a:noAutofit/>
          </a:bodyPr>
          <a:lstStyle>
            <a:lvl1pPr marL="0" indent="0" algn="ctr">
              <a:buNone/>
              <a:defRPr lang="en-US" sz="16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2" name="Text Placeholder 27">
            <a:extLst>
              <a:ext uri="{FF2B5EF4-FFF2-40B4-BE49-F238E27FC236}">
                <a16:creationId xmlns:a16="http://schemas.microsoft.com/office/drawing/2014/main" id="{50C960BB-D9A3-417D-87D9-E93363FB5850}"/>
              </a:ext>
            </a:extLst>
          </p:cNvPr>
          <p:cNvSpPr>
            <a:spLocks noGrp="1"/>
          </p:cNvSpPr>
          <p:nvPr>
            <p:ph type="body" sz="quarter" idx="21"/>
          </p:nvPr>
        </p:nvSpPr>
        <p:spPr>
          <a:xfrm>
            <a:off x="3228885" y="5371723"/>
            <a:ext cx="1587499" cy="350292"/>
          </a:xfrm>
        </p:spPr>
        <p:txBody>
          <a:bodyPr>
            <a:noAutofit/>
          </a:bodyPr>
          <a:lstStyle>
            <a:lvl1pPr marL="0" indent="0" algn="ctr">
              <a:buNone/>
              <a:defRPr lang="en-US" sz="12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3" name="Text Placeholder 27">
            <a:extLst>
              <a:ext uri="{FF2B5EF4-FFF2-40B4-BE49-F238E27FC236}">
                <a16:creationId xmlns:a16="http://schemas.microsoft.com/office/drawing/2014/main" id="{714B566C-453D-4E47-8BE0-2EF7145AD3AF}"/>
              </a:ext>
            </a:extLst>
          </p:cNvPr>
          <p:cNvSpPr>
            <a:spLocks noGrp="1"/>
          </p:cNvSpPr>
          <p:nvPr>
            <p:ph type="body" sz="quarter" idx="22"/>
          </p:nvPr>
        </p:nvSpPr>
        <p:spPr>
          <a:xfrm>
            <a:off x="5302249" y="5094555"/>
            <a:ext cx="1587499" cy="350292"/>
          </a:xfrm>
        </p:spPr>
        <p:txBody>
          <a:bodyPr anchor="ctr">
            <a:noAutofit/>
          </a:bodyPr>
          <a:lstStyle>
            <a:lvl1pPr marL="0" indent="0" algn="ctr">
              <a:buNone/>
              <a:defRPr lang="en-US" sz="16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4" name="Text Placeholder 27">
            <a:extLst>
              <a:ext uri="{FF2B5EF4-FFF2-40B4-BE49-F238E27FC236}">
                <a16:creationId xmlns:a16="http://schemas.microsoft.com/office/drawing/2014/main" id="{8C9D423F-AE1B-476A-AC7E-F34CE6ABFA31}"/>
              </a:ext>
            </a:extLst>
          </p:cNvPr>
          <p:cNvSpPr>
            <a:spLocks noGrp="1"/>
          </p:cNvSpPr>
          <p:nvPr>
            <p:ph type="body" sz="quarter" idx="23"/>
          </p:nvPr>
        </p:nvSpPr>
        <p:spPr>
          <a:xfrm>
            <a:off x="5302249" y="5371723"/>
            <a:ext cx="1587499" cy="350292"/>
          </a:xfrm>
        </p:spPr>
        <p:txBody>
          <a:bodyPr>
            <a:noAutofit/>
          </a:bodyPr>
          <a:lstStyle>
            <a:lvl1pPr marL="0" indent="0" algn="ctr">
              <a:buNone/>
              <a:defRPr lang="en-US" sz="12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5" name="Text Placeholder 27">
            <a:extLst>
              <a:ext uri="{FF2B5EF4-FFF2-40B4-BE49-F238E27FC236}">
                <a16:creationId xmlns:a16="http://schemas.microsoft.com/office/drawing/2014/main" id="{F25DCDC4-ECAE-47AB-8ED3-07D8D33BF181}"/>
              </a:ext>
            </a:extLst>
          </p:cNvPr>
          <p:cNvSpPr>
            <a:spLocks noGrp="1"/>
          </p:cNvSpPr>
          <p:nvPr>
            <p:ph type="body" sz="quarter" idx="24"/>
          </p:nvPr>
        </p:nvSpPr>
        <p:spPr>
          <a:xfrm>
            <a:off x="7364765" y="5094555"/>
            <a:ext cx="1587499" cy="350292"/>
          </a:xfrm>
        </p:spPr>
        <p:txBody>
          <a:bodyPr anchor="ctr">
            <a:noAutofit/>
          </a:bodyPr>
          <a:lstStyle>
            <a:lvl1pPr marL="0" indent="0" algn="ctr">
              <a:buNone/>
              <a:defRPr lang="en-US" sz="16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6" name="Text Placeholder 27">
            <a:extLst>
              <a:ext uri="{FF2B5EF4-FFF2-40B4-BE49-F238E27FC236}">
                <a16:creationId xmlns:a16="http://schemas.microsoft.com/office/drawing/2014/main" id="{1A7D8398-681A-475F-9624-02EFB0099D50}"/>
              </a:ext>
            </a:extLst>
          </p:cNvPr>
          <p:cNvSpPr>
            <a:spLocks noGrp="1"/>
          </p:cNvSpPr>
          <p:nvPr>
            <p:ph type="body" sz="quarter" idx="25"/>
          </p:nvPr>
        </p:nvSpPr>
        <p:spPr>
          <a:xfrm>
            <a:off x="7364765" y="5371723"/>
            <a:ext cx="1587499" cy="350292"/>
          </a:xfrm>
        </p:spPr>
        <p:txBody>
          <a:bodyPr>
            <a:noAutofit/>
          </a:bodyPr>
          <a:lstStyle>
            <a:lvl1pPr marL="0" indent="0" algn="ctr">
              <a:buNone/>
              <a:defRPr lang="en-US" sz="12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7" name="Text Placeholder 27">
            <a:extLst>
              <a:ext uri="{FF2B5EF4-FFF2-40B4-BE49-F238E27FC236}">
                <a16:creationId xmlns:a16="http://schemas.microsoft.com/office/drawing/2014/main" id="{9692C358-06E1-468E-90F8-9F5F3918233E}"/>
              </a:ext>
            </a:extLst>
          </p:cNvPr>
          <p:cNvSpPr>
            <a:spLocks noGrp="1"/>
          </p:cNvSpPr>
          <p:nvPr>
            <p:ph type="body" sz="quarter" idx="26"/>
          </p:nvPr>
        </p:nvSpPr>
        <p:spPr>
          <a:xfrm>
            <a:off x="9437688" y="5094555"/>
            <a:ext cx="1587499" cy="350292"/>
          </a:xfrm>
        </p:spPr>
        <p:txBody>
          <a:bodyPr anchor="ctr">
            <a:noAutofit/>
          </a:bodyPr>
          <a:lstStyle>
            <a:lvl1pPr marL="0" indent="0" algn="ctr">
              <a:buNone/>
              <a:defRPr lang="en-US" sz="16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8" name="Text Placeholder 27">
            <a:extLst>
              <a:ext uri="{FF2B5EF4-FFF2-40B4-BE49-F238E27FC236}">
                <a16:creationId xmlns:a16="http://schemas.microsoft.com/office/drawing/2014/main" id="{2167CC03-B865-47EB-83C3-CA5CDC584C0F}"/>
              </a:ext>
            </a:extLst>
          </p:cNvPr>
          <p:cNvSpPr>
            <a:spLocks noGrp="1"/>
          </p:cNvSpPr>
          <p:nvPr>
            <p:ph type="body" sz="quarter" idx="27"/>
          </p:nvPr>
        </p:nvSpPr>
        <p:spPr>
          <a:xfrm>
            <a:off x="9437688" y="5371723"/>
            <a:ext cx="1587499" cy="350292"/>
          </a:xfrm>
        </p:spPr>
        <p:txBody>
          <a:bodyPr>
            <a:noAutofit/>
          </a:bodyPr>
          <a:lstStyle>
            <a:lvl1pPr marL="0" indent="0" algn="ctr">
              <a:buNone/>
              <a:defRPr lang="en-US" sz="12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lvl1pPr>
              <a:defRPr/>
            </a:lvl1pPr>
          </a:lstStyle>
          <a:p>
            <a:r>
              <a:rPr lang="en-US"/>
              <a:t>20XX</a:t>
            </a:r>
            <a:endParaRPr lang="en-US" dirty="0"/>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885303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lvl1pPr>
              <a:defRPr/>
            </a:lvl1p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r>
              <a:rPr lang="en-US"/>
              <a:t>Sample Footer Text</a:t>
            </a:r>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730545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3911974659"/>
      </p:ext>
    </p:extLst>
  </p:cSld>
  <p:clrMap bg1="lt1" tx1="dk1" bg2="lt2" tx2="dk2" accent1="accent1" accent2="accent2" accent3="accent3" accent4="accent4" accent5="accent5" accent6="accent6" hlink="hlink" folHlink="folHlink"/>
  <p:sldLayoutIdLst>
    <p:sldLayoutId id="2147483672" r:id="rId1"/>
    <p:sldLayoutId id="2147483675" r:id="rId2"/>
    <p:sldLayoutId id="2147483673" r:id="rId3"/>
    <p:sldLayoutId id="2147483678" r:id="rId4"/>
    <p:sldLayoutId id="2147483660" r:id="rId5"/>
    <p:sldLayoutId id="2147483680" r:id="rId6"/>
    <p:sldLayoutId id="2147483679" r:id="rId7"/>
    <p:sldLayoutId id="2147483677" r:id="rId8"/>
    <p:sldLayoutId id="2147483662" r:id="rId9"/>
    <p:sldLayoutId id="2147483663" r:id="rId10"/>
    <p:sldLayoutId id="2147483671" r:id="rId11"/>
    <p:sldLayoutId id="2147483676" r:id="rId12"/>
    <p:sldLayoutId id="2147483674" r:id="rId13"/>
  </p:sldLayoutIdLst>
  <p:hf hd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guide id="30" orient="horz" pos="2160" userDrawn="1">
          <p15:clr>
            <a:srgbClr val="A4A3A4"/>
          </p15:clr>
        </p15:guide>
        <p15:guide id="31" pos="3840" userDrawn="1">
          <p15:clr>
            <a:srgbClr val="A4A3A4"/>
          </p15:clr>
        </p15:guide>
        <p15:guide id="32" pos="240" userDrawn="1">
          <p15:clr>
            <a:srgbClr val="547EBF"/>
          </p15:clr>
        </p15:guide>
        <p15:guide id="33" orient="horz" pos="240" userDrawn="1">
          <p15:clr>
            <a:srgbClr val="547EBF"/>
          </p15:clr>
        </p15:guide>
        <p15:guide id="34" pos="7440" userDrawn="1">
          <p15:clr>
            <a:srgbClr val="547EBF"/>
          </p15:clr>
        </p15:guide>
        <p15:guide id="35" orient="horz" pos="4080" userDrawn="1">
          <p15:clr>
            <a:srgbClr val="547EBF"/>
          </p15:clr>
        </p15:guide>
        <p15:guide id="36" pos="3960" userDrawn="1">
          <p15:clr>
            <a:srgbClr val="547EBF"/>
          </p15:clr>
        </p15:guide>
        <p15:guide id="37" pos="3720" userDrawn="1">
          <p15:clr>
            <a:srgbClr val="547EBF"/>
          </p15:clr>
        </p15:guide>
        <p15:guide id="38" pos="2112" userDrawn="1">
          <p15:clr>
            <a:srgbClr val="547EBF"/>
          </p15:clr>
        </p15:guide>
        <p15:guide id="39" pos="1848" userDrawn="1">
          <p15:clr>
            <a:srgbClr val="547EBF"/>
          </p15:clr>
        </p15:guide>
        <p15:guide id="40" pos="5568" userDrawn="1">
          <p15:clr>
            <a:srgbClr val="547EBF"/>
          </p15:clr>
        </p15:guide>
        <p15:guide id="41" pos="5832" userDrawn="1">
          <p15:clr>
            <a:srgbClr val="547EBF"/>
          </p15:clr>
        </p15:guide>
        <p15:guide id="42" pos="4968" userDrawn="1">
          <p15:clr>
            <a:srgbClr val="9FCC3B"/>
          </p15:clr>
        </p15:guide>
        <p15:guide id="43" pos="5208" userDrawn="1">
          <p15:clr>
            <a:srgbClr val="9FCC3B"/>
          </p15:clr>
        </p15:guide>
        <p15:guide id="44" pos="2712" userDrawn="1">
          <p15:clr>
            <a:srgbClr val="9FCC3B"/>
          </p15:clr>
        </p15:guide>
        <p15:guide id="45"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0" y="1658192"/>
            <a:ext cx="7189094" cy="4229424"/>
          </a:xfrm>
        </p:spPr>
        <p:txBody>
          <a:bodyPr>
            <a:noAutofit/>
          </a:bodyPr>
          <a:lstStyle/>
          <a:p>
            <a:pPr marL="0" marR="0">
              <a:lnSpc>
                <a:spcPct val="150000"/>
              </a:lnSpc>
              <a:spcBef>
                <a:spcPts val="0"/>
              </a:spcBef>
              <a:spcAft>
                <a:spcPts val="1200"/>
              </a:spcAft>
            </a:pPr>
            <a:r>
              <a:rPr lang="en-US" sz="2800" b="1" cap="all"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REVOLUTIONIZING FINANCIAL DECISION-MAKING</a:t>
            </a:r>
            <a:br>
              <a:rPr lang="en-US" sz="2800" dirty="0">
                <a:effectLst/>
                <a:latin typeface="Aptos" panose="020B0004020202020204" pitchFamily="34" charset="0"/>
                <a:ea typeface="Times New Roman" panose="02020603050405020304" pitchFamily="18" charset="0"/>
                <a:cs typeface="Latha" panose="020B0604020202020204" pitchFamily="34" charset="0"/>
              </a:rPr>
            </a:br>
            <a:r>
              <a:rPr lang="en-US" sz="2800"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Development Of an Intelligent Stock Trader Platform</a:t>
            </a:r>
            <a:br>
              <a:rPr lang="en-US" sz="2800" dirty="0">
                <a:effectLst/>
                <a:latin typeface="Aptos" panose="020B0004020202020204" pitchFamily="34" charset="0"/>
                <a:ea typeface="Times New Roman" panose="02020603050405020304" pitchFamily="18" charset="0"/>
                <a:cs typeface="Latha" panose="020B0604020202020204" pitchFamily="34" charset="0"/>
              </a:rPr>
            </a:br>
            <a:r>
              <a:rPr lang="en-US" sz="2800" b="1" dirty="0">
                <a:solidFill>
                  <a:schemeClr val="bg2">
                    <a:lumMod val="10000"/>
                  </a:schemeClr>
                </a:solidFill>
                <a:effectLst/>
                <a:latin typeface="Arial" panose="020B0604020202020204" pitchFamily="34" charset="0"/>
                <a:ea typeface="Aptos" panose="020B0004020202020204" pitchFamily="34" charset="0"/>
              </a:rPr>
              <a:t>SOLFINTECH </a:t>
            </a:r>
            <a:endParaRPr lang="en-US" sz="2800" b="1" dirty="0">
              <a:solidFill>
                <a:schemeClr val="bg2">
                  <a:lumMod val="10000"/>
                </a:schemeClr>
              </a:solidFill>
            </a:endParaRPr>
          </a:p>
        </p:txBody>
      </p:sp>
      <p:pic>
        <p:nvPicPr>
          <p:cNvPr id="6" name="Picture 5">
            <a:extLst>
              <a:ext uri="{FF2B5EF4-FFF2-40B4-BE49-F238E27FC236}">
                <a16:creationId xmlns:a16="http://schemas.microsoft.com/office/drawing/2014/main" id="{F7239FC8-50AD-E151-C52E-08FE73DDA9D2}"/>
              </a:ext>
            </a:extLst>
          </p:cNvPr>
          <p:cNvPicPr>
            <a:picLocks noChangeAspect="1"/>
          </p:cNvPicPr>
          <p:nvPr/>
        </p:nvPicPr>
        <p:blipFill>
          <a:blip r:embed="rId2"/>
          <a:stretch>
            <a:fillRect/>
          </a:stretch>
        </p:blipFill>
        <p:spPr>
          <a:xfrm>
            <a:off x="7278073" y="1233621"/>
            <a:ext cx="4237652" cy="2067569"/>
          </a:xfrm>
          <a:prstGeom prst="rect">
            <a:avLst/>
          </a:prstGeom>
        </p:spPr>
      </p:pic>
      <p:pic>
        <p:nvPicPr>
          <p:cNvPr id="7" name="Picture 6">
            <a:extLst>
              <a:ext uri="{FF2B5EF4-FFF2-40B4-BE49-F238E27FC236}">
                <a16:creationId xmlns:a16="http://schemas.microsoft.com/office/drawing/2014/main" id="{62AEE6E4-43F9-DDB3-ED72-BBCC46C82713}"/>
              </a:ext>
            </a:extLst>
          </p:cNvPr>
          <p:cNvPicPr>
            <a:picLocks noChangeAspect="1"/>
          </p:cNvPicPr>
          <p:nvPr/>
        </p:nvPicPr>
        <p:blipFill>
          <a:blip r:embed="rId3"/>
          <a:stretch>
            <a:fillRect/>
          </a:stretch>
        </p:blipFill>
        <p:spPr>
          <a:xfrm>
            <a:off x="7278073" y="3301190"/>
            <a:ext cx="4237652" cy="3086100"/>
          </a:xfrm>
          <a:prstGeom prst="rect">
            <a:avLst/>
          </a:prstGeom>
        </p:spPr>
      </p:pic>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1AEC-EB77-D083-E6F9-7300884EF0BF}"/>
              </a:ext>
            </a:extLst>
          </p:cNvPr>
          <p:cNvSpPr>
            <a:spLocks noGrp="1"/>
          </p:cNvSpPr>
          <p:nvPr>
            <p:ph type="title"/>
          </p:nvPr>
        </p:nvSpPr>
        <p:spPr>
          <a:xfrm>
            <a:off x="2661713" y="250333"/>
            <a:ext cx="10213200" cy="1112836"/>
          </a:xfrm>
        </p:spPr>
        <p:txBody>
          <a:bodyPr/>
          <a:lstStyle/>
          <a:p>
            <a:r>
              <a:rPr lang="en-US" sz="1800" b="1" kern="100" dirty="0">
                <a:solidFill>
                  <a:srgbClr val="215E99"/>
                </a:solidFill>
                <a:effectLst/>
                <a:latin typeface="Arial" panose="020B0604020202020204" pitchFamily="34" charset="0"/>
                <a:ea typeface="Times New Roman" panose="02020603050405020304" pitchFamily="18" charset="0"/>
                <a:cs typeface="Latha" panose="020B0604020202020204" pitchFamily="34" charset="0"/>
              </a:rPr>
              <a:t>              SYSTEM DESIGN AND USER INTERFACE</a:t>
            </a:r>
            <a:br>
              <a:rPr lang="en-US" sz="1800" b="1" kern="100" dirty="0">
                <a:solidFill>
                  <a:srgbClr val="0F4761"/>
                </a:solidFill>
                <a:effectLst/>
                <a:latin typeface="Aptos Display" panose="020B0004020202020204" pitchFamily="34" charset="0"/>
                <a:ea typeface="Times New Roman" panose="02020603050405020304" pitchFamily="18" charset="0"/>
                <a:cs typeface="Latha" panose="020B0604020202020204" pitchFamily="34" charset="0"/>
              </a:rPr>
            </a:br>
            <a:endParaRPr lang="en-US" dirty="0"/>
          </a:p>
        </p:txBody>
      </p:sp>
      <p:sp>
        <p:nvSpPr>
          <p:cNvPr id="4" name="Footer Placeholder 3">
            <a:extLst>
              <a:ext uri="{FF2B5EF4-FFF2-40B4-BE49-F238E27FC236}">
                <a16:creationId xmlns:a16="http://schemas.microsoft.com/office/drawing/2014/main" id="{33078E36-AE50-CC0B-7E73-BCC9B29357EE}"/>
              </a:ext>
            </a:extLst>
          </p:cNvPr>
          <p:cNvSpPr>
            <a:spLocks noGrp="1"/>
          </p:cNvSpPr>
          <p:nvPr>
            <p:ph type="ftr" sz="quarter" idx="11"/>
          </p:nvPr>
        </p:nvSpPr>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AFE73440-AE46-4E6B-56CA-141E7EAFFD4A}"/>
              </a:ext>
            </a:extLst>
          </p:cNvPr>
          <p:cNvSpPr>
            <a:spLocks noGrp="1"/>
          </p:cNvSpPr>
          <p:nvPr>
            <p:ph type="sldNum" sz="quarter" idx="12"/>
          </p:nvPr>
        </p:nvSpPr>
        <p:spPr/>
        <p:txBody>
          <a:bodyPr/>
          <a:lstStyle/>
          <a:p>
            <a:fld id="{FF2BD96E-3838-45D2-9031-D3AF67C920A5}" type="slidenum">
              <a:rPr lang="en-US" smtClean="0"/>
              <a:t>10</a:t>
            </a:fld>
            <a:endParaRPr lang="en-US" dirty="0"/>
          </a:p>
        </p:txBody>
      </p:sp>
      <p:pic>
        <p:nvPicPr>
          <p:cNvPr id="6" name="Content Placeholder 5" descr="A screenshot of a login form&#10;&#10;Description automatically generated">
            <a:extLst>
              <a:ext uri="{FF2B5EF4-FFF2-40B4-BE49-F238E27FC236}">
                <a16:creationId xmlns:a16="http://schemas.microsoft.com/office/drawing/2014/main" id="{C80F6BB8-FE13-CB5C-3FA7-5D1D30FBDDB3}"/>
              </a:ext>
            </a:extLst>
          </p:cNvPr>
          <p:cNvPicPr>
            <a:picLocks noGrp="1" noChangeAspect="1"/>
          </p:cNvPicPr>
          <p:nvPr>
            <p:ph idx="1"/>
          </p:nvPr>
        </p:nvPicPr>
        <p:blipFill rotWithShape="1">
          <a:blip r:embed="rId2"/>
          <a:srcRect l="4584" r="8494"/>
          <a:stretch/>
        </p:blipFill>
        <p:spPr bwMode="auto">
          <a:xfrm>
            <a:off x="8807035" y="2268835"/>
            <a:ext cx="3268310" cy="2132396"/>
          </a:xfrm>
          <a:prstGeom prst="rect">
            <a:avLst/>
          </a:prstGeom>
          <a:ln>
            <a:noFill/>
          </a:ln>
          <a:extLst>
            <a:ext uri="{53640926-AAD7-44D8-BBD7-CCE9431645EC}">
              <a14:shadowObscured xmlns:a14="http://schemas.microsoft.com/office/drawing/2010/main"/>
            </a:ext>
          </a:extLst>
        </p:spPr>
      </p:pic>
      <p:pic>
        <p:nvPicPr>
          <p:cNvPr id="7" name="Picture 6" descr="A screen shot of a computer&#10;&#10;Description automatically generated">
            <a:extLst>
              <a:ext uri="{FF2B5EF4-FFF2-40B4-BE49-F238E27FC236}">
                <a16:creationId xmlns:a16="http://schemas.microsoft.com/office/drawing/2014/main" id="{3A99857F-DF4E-CA22-D1A0-346F7DFF5E10}"/>
              </a:ext>
            </a:extLst>
          </p:cNvPr>
          <p:cNvPicPr>
            <a:picLocks noChangeAspect="1"/>
          </p:cNvPicPr>
          <p:nvPr/>
        </p:nvPicPr>
        <p:blipFill>
          <a:blip r:embed="rId3"/>
          <a:stretch>
            <a:fillRect/>
          </a:stretch>
        </p:blipFill>
        <p:spPr>
          <a:xfrm>
            <a:off x="4430845" y="1450124"/>
            <a:ext cx="4284891" cy="2602230"/>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A940280B-CCB9-8379-C5EF-1F1FA1F9C319}"/>
              </a:ext>
            </a:extLst>
          </p:cNvPr>
          <p:cNvPicPr>
            <a:picLocks noChangeAspect="1"/>
          </p:cNvPicPr>
          <p:nvPr/>
        </p:nvPicPr>
        <p:blipFill>
          <a:blip r:embed="rId4"/>
          <a:stretch>
            <a:fillRect/>
          </a:stretch>
        </p:blipFill>
        <p:spPr>
          <a:xfrm>
            <a:off x="584512" y="4364031"/>
            <a:ext cx="4154403" cy="1936819"/>
          </a:xfrm>
          <a:prstGeom prst="rect">
            <a:avLst/>
          </a:prstGeom>
        </p:spPr>
      </p:pic>
      <p:pic>
        <p:nvPicPr>
          <p:cNvPr id="9" name="Picture 8" descr="A screen shot of a computer&#10;&#10;Description automatically generated">
            <a:extLst>
              <a:ext uri="{FF2B5EF4-FFF2-40B4-BE49-F238E27FC236}">
                <a16:creationId xmlns:a16="http://schemas.microsoft.com/office/drawing/2014/main" id="{255CF3E8-BF21-C082-6F9C-463C23614C5B}"/>
              </a:ext>
            </a:extLst>
          </p:cNvPr>
          <p:cNvPicPr>
            <a:picLocks noChangeAspect="1"/>
          </p:cNvPicPr>
          <p:nvPr/>
        </p:nvPicPr>
        <p:blipFill>
          <a:blip r:embed="rId5"/>
          <a:stretch>
            <a:fillRect/>
          </a:stretch>
        </p:blipFill>
        <p:spPr>
          <a:xfrm>
            <a:off x="5002979" y="4659255"/>
            <a:ext cx="5263766" cy="2013585"/>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6C3C4F56-35A4-E82C-1685-4347897B43A6}"/>
              </a:ext>
            </a:extLst>
          </p:cNvPr>
          <p:cNvPicPr>
            <a:picLocks noChangeAspect="1"/>
          </p:cNvPicPr>
          <p:nvPr/>
        </p:nvPicPr>
        <p:blipFill>
          <a:blip r:embed="rId6"/>
          <a:stretch>
            <a:fillRect/>
          </a:stretch>
        </p:blipFill>
        <p:spPr>
          <a:xfrm>
            <a:off x="116655" y="1492181"/>
            <a:ext cx="4154403" cy="2200143"/>
          </a:xfrm>
          <a:prstGeom prst="rect">
            <a:avLst/>
          </a:prstGeom>
        </p:spPr>
      </p:pic>
    </p:spTree>
    <p:extLst>
      <p:ext uri="{BB962C8B-B14F-4D97-AF65-F5344CB8AC3E}">
        <p14:creationId xmlns:p14="http://schemas.microsoft.com/office/powerpoint/2010/main" val="603764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5873310" y="1207905"/>
            <a:ext cx="3856679" cy="1453003"/>
          </a:xfrm>
        </p:spPr>
        <p:txBody>
          <a:bodyPr wrap="square" anchor="b">
            <a:normAutofit/>
          </a:bodyPr>
          <a:lstStyle/>
          <a:p>
            <a:r>
              <a:rPr lang="en-US" dirty="0"/>
              <a:t>Thank you</a:t>
            </a:r>
          </a:p>
        </p:txBody>
      </p:sp>
      <p:sp>
        <p:nvSpPr>
          <p:cNvPr id="125" name="Footer Placeholder 48">
            <a:extLst>
              <a:ext uri="{FF2B5EF4-FFF2-40B4-BE49-F238E27FC236}">
                <a16:creationId xmlns:a16="http://schemas.microsoft.com/office/drawing/2014/main" id="{A59037B4-369C-4D32-9743-29072587DE0B}"/>
              </a:ext>
            </a:extLst>
          </p:cNvPr>
          <p:cNvSpPr>
            <a:spLocks noGrp="1"/>
          </p:cNvSpPr>
          <p:nvPr>
            <p:ph type="ftr" sz="quarter" idx="11"/>
          </p:nvPr>
        </p:nvSpPr>
        <p:spPr>
          <a:xfrm>
            <a:off x="2754312" y="6357600"/>
            <a:ext cx="6683376" cy="460800"/>
          </a:xfrm>
        </p:spPr>
        <p:txBody>
          <a:bodyPr/>
          <a:lstStyle/>
          <a:p>
            <a:r>
              <a:rPr lang="en-US" dirty="0"/>
              <a:t>Sample Footer Text</a:t>
            </a:r>
          </a:p>
        </p:txBody>
      </p:sp>
      <p:sp>
        <p:nvSpPr>
          <p:cNvPr id="126" name="Slide Number Placeholder 49">
            <a:extLst>
              <a:ext uri="{FF2B5EF4-FFF2-40B4-BE49-F238E27FC236}">
                <a16:creationId xmlns:a16="http://schemas.microsoft.com/office/drawing/2014/main" id="{64086F3C-129F-4A29-A09C-7700661E06BF}"/>
              </a:ext>
            </a:extLst>
          </p:cNvPr>
          <p:cNvSpPr>
            <a:spLocks noGrp="1"/>
          </p:cNvSpPr>
          <p:nvPr>
            <p:ph type="sldNum" sz="quarter" idx="12"/>
          </p:nvPr>
        </p:nvSpPr>
        <p:spPr>
          <a:xfrm>
            <a:off x="9982800" y="6357600"/>
            <a:ext cx="1760150" cy="460800"/>
          </a:xfrm>
        </p:spPr>
        <p:txBody>
          <a:bodyPr/>
          <a:lstStyle/>
          <a:p>
            <a:fld id="{D39607A7-8386-47DB-8578-DDEDD194E5D4}" type="slidenum">
              <a:rPr lang="en-US" smtClean="0"/>
              <a:pPr/>
              <a:t>11</a:t>
            </a:fld>
            <a:endParaRPr lang="en-US" dirty="0"/>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body" sz="quarter" idx="14"/>
          </p:nvPr>
        </p:nvSpPr>
        <p:spPr>
          <a:xfrm>
            <a:off x="5173885" y="2830251"/>
            <a:ext cx="5509548" cy="2983947"/>
          </a:xfrm>
        </p:spPr>
        <p:txBody>
          <a:bodyPr>
            <a:normAutofit/>
          </a:bodyPr>
          <a:lstStyle/>
          <a:p>
            <a:pPr marL="0" marR="0" algn="ctr">
              <a:lnSpc>
                <a:spcPct val="200000"/>
              </a:lnSpc>
              <a:spcBef>
                <a:spcPts val="0"/>
              </a:spcBef>
              <a:spcAft>
                <a:spcPts val="0"/>
              </a:spcAft>
            </a:pPr>
            <a:r>
              <a:rPr lang="en-US" sz="1800"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Module Name </a:t>
            </a:r>
            <a:r>
              <a:rPr lang="en-US" sz="1800" cap="all"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 </a:t>
            </a:r>
            <a:r>
              <a:rPr lang="en-US" sz="1800"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Machine Learning</a:t>
            </a:r>
            <a:endParaRPr lang="en-US" sz="1800" dirty="0">
              <a:effectLst/>
              <a:latin typeface="Aptos" panose="020B000402020202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0"/>
              </a:spcAft>
            </a:pPr>
            <a:r>
              <a:rPr lang="en-US" sz="1800"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Module Code : BCC628</a:t>
            </a:r>
            <a:endParaRPr lang="en-US" sz="1800" dirty="0">
              <a:effectLst/>
              <a:latin typeface="Aptos" panose="020B0004020202020204" pitchFamily="34" charset="0"/>
              <a:ea typeface="Times New Roman" panose="02020603050405020304" pitchFamily="18" charset="0"/>
              <a:cs typeface="Latha" panose="020B0604020202020204" pitchFamily="34" charset="0"/>
            </a:endParaRPr>
          </a:p>
          <a:p>
            <a:pPr marL="0" marR="0" algn="ctr">
              <a:lnSpc>
                <a:spcPct val="200000"/>
              </a:lnSpc>
              <a:spcBef>
                <a:spcPts val="0"/>
              </a:spcBef>
              <a:spcAft>
                <a:spcPts val="0"/>
              </a:spcAft>
            </a:pPr>
            <a:r>
              <a:rPr lang="en-US" sz="1800"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       Student Name </a:t>
            </a:r>
            <a:r>
              <a:rPr lang="en-US" sz="1800" cap="all"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 </a:t>
            </a:r>
            <a:r>
              <a:rPr lang="en-US" sz="1800" dirty="0" err="1">
                <a:solidFill>
                  <a:srgbClr val="000000"/>
                </a:solidFill>
                <a:effectLst/>
                <a:latin typeface="Arial" panose="020B0604020202020204" pitchFamily="34" charset="0"/>
                <a:ea typeface="Times New Roman" panose="02020603050405020304" pitchFamily="18" charset="0"/>
                <a:cs typeface="Latha" panose="020B0604020202020204" pitchFamily="34" charset="0"/>
              </a:rPr>
              <a:t>Mathumitha</a:t>
            </a:r>
            <a:r>
              <a:rPr lang="en-US" sz="1800"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 </a:t>
            </a:r>
            <a:r>
              <a:rPr lang="en-US" sz="1800" dirty="0" err="1">
                <a:solidFill>
                  <a:srgbClr val="000000"/>
                </a:solidFill>
                <a:effectLst/>
                <a:latin typeface="Arial" panose="020B0604020202020204" pitchFamily="34" charset="0"/>
                <a:ea typeface="Times New Roman" panose="02020603050405020304" pitchFamily="18" charset="0"/>
                <a:cs typeface="Latha" panose="020B0604020202020204" pitchFamily="34" charset="0"/>
              </a:rPr>
              <a:t>Kamalanathan</a:t>
            </a:r>
            <a:endParaRPr lang="en-US" sz="1800" dirty="0">
              <a:effectLst/>
              <a:latin typeface="Aptos" panose="020B0004020202020204" pitchFamily="34" charset="0"/>
              <a:ea typeface="Times New Roman" panose="02020603050405020304" pitchFamily="18" charset="0"/>
              <a:cs typeface="Latha" panose="020B0604020202020204" pitchFamily="34" charset="0"/>
            </a:endParaRPr>
          </a:p>
          <a:p>
            <a:pPr marL="0" marR="0" algn="ctr">
              <a:lnSpc>
                <a:spcPct val="200000"/>
              </a:lnSpc>
              <a:spcBef>
                <a:spcPts val="0"/>
              </a:spcBef>
              <a:spcAft>
                <a:spcPts val="0"/>
              </a:spcAft>
            </a:pPr>
            <a:r>
              <a:rPr lang="en-US" sz="1800" cap="all"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 s</a:t>
            </a:r>
            <a:r>
              <a:rPr lang="en-US" sz="1800"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tudent</a:t>
            </a:r>
            <a:r>
              <a:rPr lang="en-US" sz="1800" cap="all"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 id( S</a:t>
            </a:r>
            <a:r>
              <a:rPr lang="en-US" sz="1800"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olent</a:t>
            </a:r>
            <a:r>
              <a:rPr lang="en-US" sz="1800" cap="all"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 id) : </a:t>
            </a:r>
            <a:r>
              <a:rPr lang="en-US" sz="1800" dirty="0">
                <a:solidFill>
                  <a:srgbClr val="000000"/>
                </a:solidFill>
                <a:effectLst/>
                <a:latin typeface="Arial" panose="020B0604020202020204" pitchFamily="34" charset="0"/>
                <a:ea typeface="Times New Roman" panose="02020603050405020304" pitchFamily="18" charset="0"/>
                <a:cs typeface="Latha" panose="020B0604020202020204" pitchFamily="34" charset="0"/>
              </a:rPr>
              <a:t>102162598</a:t>
            </a:r>
            <a:endParaRPr lang="en-US" sz="1800" dirty="0">
              <a:effectLst/>
              <a:latin typeface="Aptos" panose="020B0004020202020204" pitchFamily="34" charset="0"/>
              <a:ea typeface="Times New Roman" panose="02020603050405020304" pitchFamily="18" charset="0"/>
              <a:cs typeface="Latha" panose="020B0604020202020204" pitchFamily="34" charset="0"/>
            </a:endParaRPr>
          </a:p>
          <a:p>
            <a:endParaRPr lang="en-US" dirty="0"/>
          </a:p>
        </p:txBody>
      </p:sp>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830778" y="983279"/>
            <a:ext cx="4506331" cy="640247"/>
          </a:xfrm>
        </p:spPr>
        <p:txBody>
          <a:bodyPr>
            <a:normAutofit/>
          </a:bodyPr>
          <a:lstStyle/>
          <a:p>
            <a:r>
              <a:rPr lang="en-US" dirty="0">
                <a:latin typeface="Arial" panose="020B0604020202020204" pitchFamily="34" charset="0"/>
                <a:cs typeface="Arial" panose="020B0604020202020204" pitchFamily="34" charset="0"/>
              </a:rPr>
              <a:t>Table of contents</a:t>
            </a:r>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102637" y="2071397"/>
            <a:ext cx="5993363" cy="3243554"/>
          </a:xfrm>
        </p:spPr>
        <p:txBody>
          <a:bodyPr>
            <a:normAutofit lnSpcReduction="10000"/>
          </a:bodyPr>
          <a:lstStyle/>
          <a:p>
            <a:pPr marL="1365750" lvl="2" indent="-285750">
              <a:buFont typeface="Arial" panose="020B0604020202020204" pitchFamily="34" charset="0"/>
              <a:buChar char="•"/>
            </a:pPr>
            <a:r>
              <a:rPr lang="en-US" sz="1400" dirty="0">
                <a:solidFill>
                  <a:schemeClr val="bg2">
                    <a:lumMod val="10000"/>
                  </a:schemeClr>
                </a:solidFill>
                <a:latin typeface="Arial" panose="020B0604020202020204" pitchFamily="34" charset="0"/>
                <a:cs typeface="Arial" panose="020B0604020202020204" pitchFamily="34" charset="0"/>
              </a:rPr>
              <a:t>INTRODUCTION </a:t>
            </a:r>
          </a:p>
          <a:p>
            <a:pPr marL="1365750" lvl="2" indent="-285750">
              <a:buFont typeface="Arial" panose="020B0604020202020204" pitchFamily="34" charset="0"/>
              <a:buChar char="•"/>
            </a:pPr>
            <a:r>
              <a:rPr lang="en-GB" sz="1400" dirty="0">
                <a:solidFill>
                  <a:schemeClr val="bg2">
                    <a:lumMod val="10000"/>
                  </a:schemeClr>
                </a:solidFill>
                <a:latin typeface="Arial" panose="020B0604020202020204" pitchFamily="34" charset="0"/>
                <a:ea typeface="Times New Roman" panose="02020603050405020304" pitchFamily="18" charset="0"/>
                <a:cs typeface="Arial" panose="020B0604020202020204" pitchFamily="34" charset="0"/>
              </a:rPr>
              <a:t>M</a:t>
            </a:r>
            <a:r>
              <a:rPr lang="en-GB" sz="1400" dirty="0">
                <a:solidFill>
                  <a:schemeClr val="bg2">
                    <a:lumMod val="10000"/>
                  </a:schemeClr>
                </a:solidFill>
                <a:effectLst/>
                <a:latin typeface="Arial" panose="020B0604020202020204" pitchFamily="34" charset="0"/>
                <a:ea typeface="Times New Roman" panose="02020603050405020304" pitchFamily="18" charset="0"/>
                <a:cs typeface="Arial" panose="020B0604020202020204" pitchFamily="34" charset="0"/>
              </a:rPr>
              <a:t>ACHINE LEARNING (System) PRINCIPLES AND CONCEPTS</a:t>
            </a:r>
          </a:p>
          <a:p>
            <a:pPr marL="1365750" lvl="2" indent="-285750">
              <a:buFont typeface="Arial" panose="020B0604020202020204" pitchFamily="34" charset="0"/>
              <a:buChar char="•"/>
            </a:pPr>
            <a:r>
              <a:rPr lang="en-GB" sz="1400" dirty="0">
                <a:solidFill>
                  <a:schemeClr val="bg2">
                    <a:lumMod val="10000"/>
                  </a:schemeClr>
                </a:solidFill>
                <a:effectLst/>
                <a:latin typeface="Arial" panose="020B0604020202020204" pitchFamily="34" charset="0"/>
                <a:ea typeface="Times New Roman" panose="02020603050405020304" pitchFamily="18" charset="0"/>
                <a:cs typeface="Arial" panose="020B0604020202020204" pitchFamily="34" charset="0"/>
              </a:rPr>
              <a:t>PREPROCESSING</a:t>
            </a:r>
          </a:p>
          <a:p>
            <a:pPr marL="1365750" lvl="2" indent="-285750">
              <a:buFont typeface="Arial" panose="020B0604020202020204" pitchFamily="34" charset="0"/>
              <a:buChar char="•"/>
            </a:pPr>
            <a:r>
              <a:rPr lang="en-GB" sz="1400" dirty="0">
                <a:solidFill>
                  <a:schemeClr val="bg2">
                    <a:lumMod val="10000"/>
                  </a:schemeClr>
                </a:solidFill>
                <a:effectLst/>
                <a:latin typeface="Arial" panose="020B0604020202020204" pitchFamily="34" charset="0"/>
                <a:ea typeface="Times New Roman" panose="02020603050405020304" pitchFamily="18" charset="0"/>
                <a:cs typeface="Arial" panose="020B0604020202020204" pitchFamily="34" charset="0"/>
              </a:rPr>
              <a:t>THE SYSTEM PROCESS OF DEVELOPMENT</a:t>
            </a:r>
          </a:p>
          <a:p>
            <a:pPr marL="1365750" lvl="2" indent="-285750">
              <a:buFont typeface="Arial" panose="020B0604020202020204" pitchFamily="34" charset="0"/>
              <a:buChar char="•"/>
            </a:pPr>
            <a:r>
              <a:rPr lang="en-GB" sz="1400" dirty="0">
                <a:solidFill>
                  <a:schemeClr val="bg2">
                    <a:lumMod val="10000"/>
                  </a:schemeClr>
                </a:solidFill>
                <a:effectLst/>
                <a:latin typeface="Arial" panose="020B0604020202020204" pitchFamily="34" charset="0"/>
                <a:ea typeface="Times New Roman" panose="02020603050405020304" pitchFamily="18" charset="0"/>
                <a:cs typeface="Arial" panose="020B0604020202020204" pitchFamily="34" charset="0"/>
              </a:rPr>
              <a:t>CHALLENGES</a:t>
            </a:r>
          </a:p>
          <a:p>
            <a:pPr marL="1365750" lvl="2" indent="-285750">
              <a:buFont typeface="Arial" panose="020B0604020202020204" pitchFamily="34" charset="0"/>
              <a:buChar char="•"/>
            </a:pPr>
            <a:r>
              <a:rPr lang="en-GB" sz="1400" dirty="0">
                <a:solidFill>
                  <a:schemeClr val="bg2">
                    <a:lumMod val="10000"/>
                  </a:schemeClr>
                </a:solidFill>
                <a:effectLst/>
                <a:latin typeface="Arial" panose="020B0604020202020204" pitchFamily="34" charset="0"/>
                <a:ea typeface="Times New Roman" panose="02020603050405020304" pitchFamily="18" charset="0"/>
                <a:cs typeface="Arial" panose="020B0604020202020204" pitchFamily="34" charset="0"/>
              </a:rPr>
              <a:t>MODEL EVALUATION AND PROCESS OF DEVELOPMENT (STOCK CHART)</a:t>
            </a:r>
          </a:p>
          <a:p>
            <a:pPr marL="1365750" lvl="2" indent="-285750">
              <a:buFont typeface="Arial" panose="020B0604020202020204" pitchFamily="34" charset="0"/>
              <a:buChar char="•"/>
            </a:pPr>
            <a:r>
              <a:rPr lang="en-GB" sz="1400" dirty="0">
                <a:solidFill>
                  <a:schemeClr val="bg2">
                    <a:lumMod val="10000"/>
                  </a:schemeClr>
                </a:solidFill>
                <a:latin typeface="Arial" panose="020B0604020202020204" pitchFamily="34" charset="0"/>
                <a:ea typeface="Times New Roman" panose="02020603050405020304" pitchFamily="18" charset="0"/>
                <a:cs typeface="Arial" panose="020B0604020202020204" pitchFamily="34" charset="0"/>
              </a:rPr>
              <a:t>SYSTEM DEMO</a:t>
            </a:r>
          </a:p>
          <a:p>
            <a:endParaRPr lang="en-US" dirty="0">
              <a:solidFill>
                <a:schemeClr val="tx1">
                  <a:lumMod val="95000"/>
                  <a:lumOff val="5000"/>
                </a:schemeClr>
              </a:solidFill>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9E28D4FE-B3CD-77D0-997E-C98D02E8EED0}"/>
              </a:ext>
            </a:extLst>
          </p:cNvPr>
          <p:cNvPicPr>
            <a:picLocks noChangeAspect="1"/>
          </p:cNvPicPr>
          <p:nvPr/>
        </p:nvPicPr>
        <p:blipFill>
          <a:blip r:embed="rId3"/>
          <a:stretch>
            <a:fillRect/>
          </a:stretch>
        </p:blipFill>
        <p:spPr>
          <a:xfrm>
            <a:off x="6538884" y="811763"/>
            <a:ext cx="5273537" cy="5234474"/>
          </a:xfrm>
          <a:prstGeom prst="rect">
            <a:avLst/>
          </a:prstGeom>
        </p:spPr>
      </p:pic>
    </p:spTree>
    <p:extLst>
      <p:ext uri="{BB962C8B-B14F-4D97-AF65-F5344CB8AC3E}">
        <p14:creationId xmlns:p14="http://schemas.microsoft.com/office/powerpoint/2010/main" val="811730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4056600" y="163080"/>
            <a:ext cx="4078800" cy="613543"/>
          </a:xfrm>
        </p:spPr>
        <p:txBody>
          <a:bodyPr wrap="square" anchor="b">
            <a:normAutofit/>
          </a:bodyPr>
          <a:lstStyle/>
          <a:p>
            <a:r>
              <a:rPr lang="en-US" dirty="0">
                <a:latin typeface="Arial" panose="020B0604020202020204" pitchFamily="34" charset="0"/>
                <a:cs typeface="Arial" panose="020B0604020202020204" pitchFamily="34" charset="0"/>
              </a:rPr>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sz="quarter" idx="13"/>
          </p:nvPr>
        </p:nvSpPr>
        <p:spPr>
          <a:xfrm>
            <a:off x="638175" y="898640"/>
            <a:ext cx="5910943" cy="5796280"/>
          </a:xfrm>
        </p:spPr>
        <p:txBody>
          <a:bodyPr>
            <a:noAutofit/>
          </a:bodyPr>
          <a:lstStyle/>
          <a:p>
            <a:pPr algn="just"/>
            <a:r>
              <a:rPr lang="en-US" sz="1400" dirty="0">
                <a:latin typeface="Arial" panose="020B0604020202020204" pitchFamily="34" charset="0"/>
                <a:cs typeface="Arial" panose="020B0604020202020204" pitchFamily="34" charset="0"/>
              </a:rPr>
              <a:t>A well-known multinational in the financial industry, Solent Financial Technology (SOLFINTECH) is an expert in managing savings and investments in addition to trading stocks and shares. The company has more than 50 million customers on its online investing platform, which manages more than 150 billion pounds in assets. Known for its safe trading methods, SOLFINTECH is present on several stock exchanges, such as the FTSE 100 and different equities markets. Preparing to launch the Intelligent Stock Trader (IST) platform, the firm is responding to the growth of rival fintech startups and its large clientele. </a:t>
            </a:r>
            <a:r>
              <a:rPr lang="en-US" sz="1600" dirty="0">
                <a:latin typeface="Arial" panose="020B0604020202020204" pitchFamily="34" charset="0"/>
                <a:cs typeface="Arial" panose="020B0604020202020204" pitchFamily="34" charset="0"/>
              </a:rPr>
              <a:t>By purchasing stocks from FTSE listed businesses and other securities at discounted rates and selling them when prices rise, this sophisticated technology is intended to execute transactions intelligently. In addition, it is anticipated that the IST platform would be able to predict stock and equity price fluctuations on a daily, weekly, monthly, and even quarterly basis.</a:t>
            </a:r>
            <a:endParaRPr lang="en-US" sz="1400" dirty="0">
              <a:latin typeface="Arial" panose="020B0604020202020204" pitchFamily="34" charset="0"/>
              <a:cs typeface="Arial" panose="020B0604020202020204" pitchFamily="34" charset="0"/>
            </a:endParaRPr>
          </a:p>
        </p:txBody>
      </p:sp>
      <p:sp>
        <p:nvSpPr>
          <p:cNvPr id="104" name="Slide Number Placeholder 49">
            <a:extLst>
              <a:ext uri="{FF2B5EF4-FFF2-40B4-BE49-F238E27FC236}">
                <a16:creationId xmlns:a16="http://schemas.microsoft.com/office/drawing/2014/main" id="{BC4462F5-98AF-457A-94DC-C44EA835679D}"/>
              </a:ext>
            </a:extLst>
          </p:cNvPr>
          <p:cNvSpPr>
            <a:spLocks noGrp="1"/>
          </p:cNvSpPr>
          <p:nvPr>
            <p:ph type="sldNum" sz="quarter" idx="12"/>
          </p:nvPr>
        </p:nvSpPr>
        <p:spPr>
          <a:xfrm>
            <a:off x="9982800" y="6357600"/>
            <a:ext cx="1760150" cy="460800"/>
          </a:xfrm>
        </p:spPr>
        <p:txBody>
          <a:bodyPr/>
          <a:lstStyle/>
          <a:p>
            <a:fld id="{D39607A7-8386-47DB-8578-DDEDD194E5D4}" type="slidenum">
              <a:rPr lang="en-US" smtClean="0"/>
              <a:pPr/>
              <a:t>3</a:t>
            </a:fld>
            <a:endParaRPr lang="en-US" dirty="0"/>
          </a:p>
        </p:txBody>
      </p:sp>
      <p:pic>
        <p:nvPicPr>
          <p:cNvPr id="1026" name="Picture 2" descr="4 Types of Machine Learning For a Great Career in Tech">
            <a:extLst>
              <a:ext uri="{FF2B5EF4-FFF2-40B4-BE49-F238E27FC236}">
                <a16:creationId xmlns:a16="http://schemas.microsoft.com/office/drawing/2014/main" id="{001C57A8-D45D-1E6A-5A21-ECBCACCB2B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6575" y="1752599"/>
            <a:ext cx="4667250" cy="3629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9799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2707659" y="366111"/>
            <a:ext cx="7453378" cy="1194437"/>
          </a:xfrm>
        </p:spPr>
        <p:txBody>
          <a:bodyPr>
            <a:normAutofit/>
          </a:bodyPr>
          <a:lstStyle/>
          <a:p>
            <a:pPr algn="ctr"/>
            <a:r>
              <a:rPr lang="en-GB" sz="2000" dirty="0">
                <a:solidFill>
                  <a:srgbClr val="333333"/>
                </a:solidFill>
                <a:latin typeface="Helvetica Neue"/>
                <a:ea typeface="Times New Roman" panose="02020603050405020304" pitchFamily="18" charset="0"/>
                <a:cs typeface="Times New Roman" panose="02020603050405020304" pitchFamily="18" charset="0"/>
              </a:rPr>
              <a:t>M</a:t>
            </a:r>
            <a:r>
              <a:rPr lang="en-GB" sz="2000" dirty="0">
                <a:solidFill>
                  <a:srgbClr val="333333"/>
                </a:solidFill>
                <a:effectLst/>
                <a:latin typeface="Helvetica Neue"/>
                <a:ea typeface="Times New Roman" panose="02020603050405020304" pitchFamily="18" charset="0"/>
                <a:cs typeface="Times New Roman" panose="02020603050405020304" pitchFamily="18" charset="0"/>
              </a:rPr>
              <a:t>ACHINE LEARNING PRINCIPLES AND CONCEPTS</a:t>
            </a:r>
            <a:br>
              <a:rPr lang="en-GB" sz="3200" dirty="0">
                <a:solidFill>
                  <a:srgbClr val="333333"/>
                </a:solidFill>
                <a:effectLst/>
                <a:latin typeface="Helvetica Neue"/>
                <a:ea typeface="Times New Roman" panose="02020603050405020304" pitchFamily="18" charset="0"/>
                <a:cs typeface="Times New Roman" panose="02020603050405020304" pitchFamily="18" charset="0"/>
              </a:rPr>
            </a:br>
            <a:r>
              <a:rPr lang="en-GB" sz="2000" dirty="0">
                <a:solidFill>
                  <a:srgbClr val="333333"/>
                </a:solidFill>
                <a:effectLst/>
                <a:latin typeface="Helvetica Neue"/>
                <a:ea typeface="Times New Roman" panose="02020603050405020304" pitchFamily="18" charset="0"/>
                <a:cs typeface="Times New Roman" panose="02020603050405020304" pitchFamily="18" charset="0"/>
              </a:rPr>
              <a:t>(SYSTEM BASED)</a:t>
            </a:r>
            <a:br>
              <a:rPr lang="en-US" dirty="0"/>
            </a:br>
            <a:endParaRPr lang="en-US" dirty="0"/>
          </a:p>
        </p:txBody>
      </p:sp>
      <p:sp>
        <p:nvSpPr>
          <p:cNvPr id="10" name="Slide Number Placeholder 49">
            <a:extLst>
              <a:ext uri="{FF2B5EF4-FFF2-40B4-BE49-F238E27FC236}">
                <a16:creationId xmlns:a16="http://schemas.microsoft.com/office/drawing/2014/main" id="{0679DDAB-7BC8-4DE8-97CF-665B6F7327CE}"/>
              </a:ext>
            </a:extLst>
          </p:cNvPr>
          <p:cNvSpPr>
            <a:spLocks noGrp="1"/>
          </p:cNvSpPr>
          <p:nvPr>
            <p:ph type="sldNum" sz="quarter" idx="12"/>
          </p:nvPr>
        </p:nvSpPr>
        <p:spPr>
          <a:xfrm>
            <a:off x="9982800" y="6357600"/>
            <a:ext cx="1760150" cy="460800"/>
          </a:xfrm>
        </p:spPr>
        <p:txBody>
          <a:bodyPr/>
          <a:lstStyle/>
          <a:p>
            <a:fld id="{D39607A7-8386-47DB-8578-DDEDD194E5D4}" type="slidenum">
              <a:rPr lang="en-US" smtClean="0"/>
              <a:pPr/>
              <a:t>4</a:t>
            </a:fld>
            <a:endParaRPr lang="en-US" dirty="0"/>
          </a:p>
        </p:txBody>
      </p:sp>
      <p:sp>
        <p:nvSpPr>
          <p:cNvPr id="5" name="Content Placeholder 4">
            <a:extLst>
              <a:ext uri="{FF2B5EF4-FFF2-40B4-BE49-F238E27FC236}">
                <a16:creationId xmlns:a16="http://schemas.microsoft.com/office/drawing/2014/main" id="{9D130AC8-5A7B-D73A-052D-DB4D2C0C6ED1}"/>
              </a:ext>
            </a:extLst>
          </p:cNvPr>
          <p:cNvSpPr>
            <a:spLocks noGrp="1"/>
          </p:cNvSpPr>
          <p:nvPr>
            <p:ph idx="1"/>
          </p:nvPr>
        </p:nvSpPr>
        <p:spPr>
          <a:xfrm>
            <a:off x="522515" y="1175657"/>
            <a:ext cx="11402008" cy="5430416"/>
          </a:xfrm>
        </p:spPr>
        <p:txBody>
          <a:bodyPr>
            <a:normAutofit/>
          </a:bodyPr>
          <a:lstStyle/>
          <a:p>
            <a:pPr marL="0" indent="0">
              <a:spcBef>
                <a:spcPts val="0"/>
              </a:spcBef>
              <a:spcAft>
                <a:spcPts val="800"/>
              </a:spcAft>
              <a:buNone/>
            </a:pPr>
            <a:r>
              <a:rPr lang="en-US" sz="1400" kern="100" dirty="0">
                <a:solidFill>
                  <a:schemeClr val="tx1">
                    <a:lumMod val="95000"/>
                    <a:lumOff val="5000"/>
                  </a:schemeClr>
                </a:solidFill>
                <a:effectLst/>
                <a:latin typeface="Arial" panose="020B0604020202020204" pitchFamily="34" charset="0"/>
                <a:ea typeface="Aptos" panose="020B0004020202020204" pitchFamily="34" charset="0"/>
                <a:cs typeface="Arial" panose="020B0604020202020204" pitchFamily="34" charset="0"/>
              </a:rPr>
              <a:t>The creation of the Intelligent Stock Trader (IST) platform demonstrated how machine learning concepts might be applied effectively, with a focus on the importance of feature engineering, data preparation, and model selection. To guarantee data quality and consistency—a need for trustworthy model predictions—cleaning, normalization, and encoding were necessary first steps in the data preparation process. Feature engineering optimized the input for machine learning models by extracting and generating significant variables from the raw data, thereby augmenting the system's predictive power.</a:t>
            </a:r>
            <a:endParaRPr lang="en-US" sz="1400" b="1" kern="100" dirty="0">
              <a:solidFill>
                <a:schemeClr val="tx1">
                  <a:lumMod val="95000"/>
                  <a:lumOff val="5000"/>
                </a:schemeClr>
              </a:solidFill>
              <a:latin typeface="Arial" panose="020B0604020202020204" pitchFamily="34" charset="0"/>
              <a:ea typeface="Aptos" panose="020B0004020202020204" pitchFamily="34" charset="0"/>
              <a:cs typeface="Arial" panose="020B0604020202020204" pitchFamily="34" charset="0"/>
            </a:endParaRPr>
          </a:p>
          <a:p>
            <a:pPr marL="0" marR="0" indent="0">
              <a:lnSpc>
                <a:spcPct val="150000"/>
              </a:lnSpc>
              <a:spcBef>
                <a:spcPts val="0"/>
              </a:spcBef>
              <a:spcAft>
                <a:spcPts val="800"/>
              </a:spcAft>
              <a:buNone/>
            </a:pPr>
            <a:r>
              <a:rPr lang="en-US" sz="1400" b="1" kern="100" dirty="0">
                <a:solidFill>
                  <a:schemeClr val="tx1">
                    <a:lumMod val="95000"/>
                    <a:lumOff val="5000"/>
                  </a:schemeClr>
                </a:solidFill>
                <a:effectLst/>
                <a:latin typeface="Arial" panose="020B0604020202020204" pitchFamily="34" charset="0"/>
                <a:ea typeface="Aptos" panose="020B0004020202020204" pitchFamily="34" charset="0"/>
                <a:cs typeface="Arial" panose="020B0604020202020204" pitchFamily="34" charset="0"/>
              </a:rPr>
              <a:t>Forecast for the Stock</a:t>
            </a:r>
            <a:endParaRPr lang="en-US" sz="1400" kern="100" dirty="0">
              <a:solidFill>
                <a:schemeClr val="tx1">
                  <a:lumMod val="95000"/>
                  <a:lumOff val="5000"/>
                </a:schemeClr>
              </a:solidFill>
              <a:effectLst/>
              <a:latin typeface="Arial" panose="020B0604020202020204" pitchFamily="34" charset="0"/>
              <a:ea typeface="Aptos" panose="020B0004020202020204" pitchFamily="34" charset="0"/>
              <a:cs typeface="Arial" panose="020B0604020202020204" pitchFamily="34" charset="0"/>
            </a:endParaRPr>
          </a:p>
          <a:p>
            <a:pPr marL="0" marR="0" algn="just">
              <a:lnSpc>
                <a:spcPct val="150000"/>
              </a:lnSpc>
              <a:spcBef>
                <a:spcPts val="0"/>
              </a:spcBef>
              <a:spcAft>
                <a:spcPts val="800"/>
              </a:spcAft>
            </a:pPr>
            <a:r>
              <a:rPr lang="en-US" sz="1400" b="1" kern="100" dirty="0">
                <a:solidFill>
                  <a:schemeClr val="tx1">
                    <a:lumMod val="95000"/>
                    <a:lumOff val="5000"/>
                  </a:schemeClr>
                </a:solidFill>
                <a:effectLst/>
                <a:latin typeface="Arial" panose="020B0604020202020204" pitchFamily="34" charset="0"/>
                <a:ea typeface="Aptos" panose="020B0004020202020204" pitchFamily="34" charset="0"/>
                <a:cs typeface="Arial" panose="020B0604020202020204" pitchFamily="34" charset="0"/>
              </a:rPr>
              <a:t>Time Series Analysis:</a:t>
            </a:r>
            <a:r>
              <a:rPr lang="en-US" sz="1400" kern="100" dirty="0">
                <a:solidFill>
                  <a:schemeClr val="tx1">
                    <a:lumMod val="95000"/>
                    <a:lumOff val="5000"/>
                  </a:schemeClr>
                </a:solidFill>
                <a:effectLst/>
                <a:latin typeface="Arial" panose="020B0604020202020204" pitchFamily="34" charset="0"/>
                <a:ea typeface="Aptos" panose="020B0004020202020204" pitchFamily="34" charset="0"/>
                <a:cs typeface="Arial" panose="020B0604020202020204" pitchFamily="34" charset="0"/>
              </a:rPr>
              <a:t> To spot patterns and trends over time, machine learning algorithms can examine past stock market data, including price movements, trade volumes, and macroeconomic variables. Recurrent neural networks (RNNs) and autoregressive integrated moving average (ARIMA) models are two-time series analytic approaches that may be used to predict future stock values based on historical performance.</a:t>
            </a:r>
          </a:p>
          <a:p>
            <a:pPr marL="0" marR="0" algn="just">
              <a:lnSpc>
                <a:spcPct val="150000"/>
              </a:lnSpc>
              <a:spcBef>
                <a:spcPts val="0"/>
              </a:spcBef>
              <a:spcAft>
                <a:spcPts val="800"/>
              </a:spcAft>
            </a:pPr>
            <a:r>
              <a:rPr lang="en-US" sz="1400" b="1" kern="100" dirty="0">
                <a:solidFill>
                  <a:schemeClr val="tx1">
                    <a:lumMod val="95000"/>
                    <a:lumOff val="5000"/>
                  </a:schemeClr>
                </a:solidFill>
                <a:effectLst/>
                <a:latin typeface="Arial" panose="020B0604020202020204" pitchFamily="34" charset="0"/>
                <a:ea typeface="Aptos" panose="020B0004020202020204" pitchFamily="34" charset="0"/>
                <a:cs typeface="Arial" panose="020B0604020202020204" pitchFamily="34" charset="0"/>
              </a:rPr>
              <a:t>Sentiment analysis:</a:t>
            </a:r>
            <a:r>
              <a:rPr lang="en-US" sz="1400" kern="100" dirty="0">
                <a:solidFill>
                  <a:schemeClr val="tx1">
                    <a:lumMod val="95000"/>
                    <a:lumOff val="5000"/>
                  </a:schemeClr>
                </a:solidFill>
                <a:effectLst/>
                <a:latin typeface="Arial" panose="020B0604020202020204" pitchFamily="34" charset="0"/>
                <a:ea typeface="Aptos" panose="020B0004020202020204" pitchFamily="34" charset="0"/>
                <a:cs typeface="Arial" panose="020B0604020202020204" pitchFamily="34" charset="0"/>
              </a:rPr>
              <a:t> News articles, social media messages, and other textual data about stocks and companies may be analyzed using Natural Language Processing (NLP) approaches. The general sentiment (positive, negative, or neutral) reflected in various sources may be evaluated by sentiment analysis algorithms, which then use this data as an input feature in stock prediction models. While negative sentiment may portend future downturns, positive sentiment may reflect an optimistic view of the market.</a:t>
            </a:r>
          </a:p>
          <a:p>
            <a:endParaRPr lang="en-US" dirty="0"/>
          </a:p>
        </p:txBody>
      </p:sp>
    </p:spTree>
    <p:extLst>
      <p:ext uri="{BB962C8B-B14F-4D97-AF65-F5344CB8AC3E}">
        <p14:creationId xmlns:p14="http://schemas.microsoft.com/office/powerpoint/2010/main" val="4212917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FB443-F374-4074-A3AF-F824D82C8FE2}"/>
              </a:ext>
            </a:extLst>
          </p:cNvPr>
          <p:cNvSpPr>
            <a:spLocks noGrp="1"/>
          </p:cNvSpPr>
          <p:nvPr>
            <p:ph type="ctrTitle"/>
          </p:nvPr>
        </p:nvSpPr>
        <p:spPr>
          <a:xfrm>
            <a:off x="297237" y="1358825"/>
            <a:ext cx="6450804" cy="4926227"/>
          </a:xfrm>
        </p:spPr>
        <p:txBody>
          <a:bodyPr/>
          <a:lstStyle/>
          <a:p>
            <a:pPr algn="just">
              <a:lnSpc>
                <a:spcPct val="150000"/>
              </a:lnSpc>
            </a:pPr>
            <a:r>
              <a:rPr lang="en-US" sz="1600" kern="100" dirty="0">
                <a:effectLst/>
                <a:latin typeface="Arial" panose="020B0604020202020204" pitchFamily="34" charset="0"/>
                <a:ea typeface="Aptos" panose="020B0004020202020204" pitchFamily="34" charset="0"/>
                <a:cs typeface="Latha" panose="020B0604020202020204" pitchFamily="34" charset="0"/>
              </a:rPr>
              <a:t>Preprocessing is an essential stage in preparing raw data for detailed analysis, which is particularly important for forecasting the stock market. Preprocessing addresses issues such as missing information and inconsistent pricing scales by transforming past financial data into a more precise and organized format. Additionally, it adds calculated features to the mix, including moving averages, to give a more comprehensive picture. This careful planning guarantees that the data I feed into my model for my project—which involves making a stock prediction chart—is comprehensible, useful, and unambiguous. Because of this, it not only makes fundamental stock market patterns more understandable but also improves my model's capacity to forecast future movements by taking advantage of the complex interactions between different market indicators.</a:t>
            </a:r>
            <a:br>
              <a:rPr lang="en-US" sz="1800" kern="100" dirty="0">
                <a:effectLst/>
                <a:latin typeface="Aptos" panose="020B0004020202020204" pitchFamily="34" charset="0"/>
                <a:ea typeface="Aptos" panose="020B0004020202020204" pitchFamily="34" charset="0"/>
                <a:cs typeface="Latha" panose="020B0604020202020204" pitchFamily="34" charset="0"/>
              </a:rPr>
            </a:br>
            <a:endParaRPr lang="en-US" dirty="0"/>
          </a:p>
        </p:txBody>
      </p:sp>
      <p:sp>
        <p:nvSpPr>
          <p:cNvPr id="7" name="Subtitle 6">
            <a:extLst>
              <a:ext uri="{FF2B5EF4-FFF2-40B4-BE49-F238E27FC236}">
                <a16:creationId xmlns:a16="http://schemas.microsoft.com/office/drawing/2014/main" id="{F9013BD0-EEB5-4536-B6C3-3DCD3D3F1ABD}"/>
              </a:ext>
            </a:extLst>
          </p:cNvPr>
          <p:cNvSpPr>
            <a:spLocks noGrp="1"/>
          </p:cNvSpPr>
          <p:nvPr>
            <p:ph type="subTitle" idx="1"/>
          </p:nvPr>
        </p:nvSpPr>
        <p:spPr>
          <a:xfrm>
            <a:off x="4303855" y="358265"/>
            <a:ext cx="5084989" cy="1352939"/>
          </a:xfrm>
        </p:spPr>
        <p:txBody>
          <a:bodyPr>
            <a:normAutofit/>
          </a:bodyPr>
          <a:lstStyle/>
          <a:p>
            <a:r>
              <a:rPr lang="en-GB" sz="3200" dirty="0">
                <a:solidFill>
                  <a:schemeClr val="bg2">
                    <a:lumMod val="10000"/>
                  </a:schemeClr>
                </a:solidFill>
                <a:effectLst/>
                <a:latin typeface="Arial" panose="020B0604020202020204" pitchFamily="34" charset="0"/>
                <a:ea typeface="Times New Roman" panose="02020603050405020304" pitchFamily="18" charset="0"/>
                <a:cs typeface="Arial" panose="020B0604020202020204" pitchFamily="34" charset="0"/>
              </a:rPr>
              <a:t>PREPROCESSING</a:t>
            </a:r>
          </a:p>
          <a:p>
            <a:endParaRPr lang="en-US" dirty="0"/>
          </a:p>
        </p:txBody>
      </p:sp>
      <p:pic>
        <p:nvPicPr>
          <p:cNvPr id="16" name="Picture 15">
            <a:extLst>
              <a:ext uri="{FF2B5EF4-FFF2-40B4-BE49-F238E27FC236}">
                <a16:creationId xmlns:a16="http://schemas.microsoft.com/office/drawing/2014/main" id="{40E77E9A-5BDC-3947-6F91-AF7506D0BB58}"/>
              </a:ext>
            </a:extLst>
          </p:cNvPr>
          <p:cNvPicPr>
            <a:picLocks noChangeAspect="1"/>
          </p:cNvPicPr>
          <p:nvPr/>
        </p:nvPicPr>
        <p:blipFill>
          <a:blip r:embed="rId3"/>
          <a:stretch>
            <a:fillRect/>
          </a:stretch>
        </p:blipFill>
        <p:spPr>
          <a:xfrm>
            <a:off x="6987097" y="1821539"/>
            <a:ext cx="4803494" cy="1890737"/>
          </a:xfrm>
          <a:prstGeom prst="rect">
            <a:avLst/>
          </a:prstGeom>
        </p:spPr>
      </p:pic>
      <p:pic>
        <p:nvPicPr>
          <p:cNvPr id="17" name="Picture 16">
            <a:extLst>
              <a:ext uri="{FF2B5EF4-FFF2-40B4-BE49-F238E27FC236}">
                <a16:creationId xmlns:a16="http://schemas.microsoft.com/office/drawing/2014/main" id="{83C8B09A-30D1-1E74-F725-BF5EFC5ED186}"/>
              </a:ext>
            </a:extLst>
          </p:cNvPr>
          <p:cNvPicPr>
            <a:picLocks noChangeAspect="1"/>
          </p:cNvPicPr>
          <p:nvPr/>
        </p:nvPicPr>
        <p:blipFill>
          <a:blip r:embed="rId4"/>
          <a:stretch>
            <a:fillRect/>
          </a:stretch>
        </p:blipFill>
        <p:spPr>
          <a:xfrm>
            <a:off x="6987097" y="3712276"/>
            <a:ext cx="4803494" cy="2109790"/>
          </a:xfrm>
          <a:prstGeom prst="rect">
            <a:avLst/>
          </a:prstGeom>
        </p:spPr>
      </p:pic>
    </p:spTree>
    <p:extLst>
      <p:ext uri="{BB962C8B-B14F-4D97-AF65-F5344CB8AC3E}">
        <p14:creationId xmlns:p14="http://schemas.microsoft.com/office/powerpoint/2010/main" val="962321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50677C9-3E42-427F-93B8-526692906471}"/>
              </a:ext>
            </a:extLst>
          </p:cNvPr>
          <p:cNvSpPr>
            <a:spLocks noGrp="1"/>
          </p:cNvSpPr>
          <p:nvPr>
            <p:ph sz="half" idx="2"/>
          </p:nvPr>
        </p:nvSpPr>
        <p:spPr>
          <a:xfrm>
            <a:off x="614207" y="1488284"/>
            <a:ext cx="6234461" cy="3680295"/>
          </a:xfrm>
        </p:spPr>
        <p:txBody>
          <a:bodyPr vert="horz" lIns="91440" tIns="45720" rIns="91440" bIns="45720" rtlCol="0" anchor="t">
            <a:noAutofit/>
          </a:bodyPr>
          <a:lstStyle/>
          <a:p>
            <a:pPr marL="0" marR="0" indent="0" algn="just">
              <a:lnSpc>
                <a:spcPct val="150000"/>
              </a:lnSpc>
              <a:spcBef>
                <a:spcPts val="0"/>
              </a:spcBef>
              <a:spcAft>
                <a:spcPts val="800"/>
              </a:spcAft>
              <a:buNone/>
            </a:pPr>
            <a:r>
              <a:rPr lang="en-US" sz="1400" b="1" kern="100" dirty="0">
                <a:effectLst/>
                <a:latin typeface="Arial" panose="020B0604020202020204" pitchFamily="34" charset="0"/>
                <a:ea typeface="Aptos" panose="020B0004020202020204" pitchFamily="34" charset="0"/>
                <a:cs typeface="Arial" panose="020B0604020202020204" pitchFamily="34" charset="0"/>
              </a:rPr>
              <a:t>STOCK</a:t>
            </a:r>
            <a:r>
              <a:rPr lang="en-US" sz="1400" b="1" kern="100" spc="-45" dirty="0">
                <a:effectLst/>
                <a:latin typeface="Arial" panose="020B0604020202020204" pitchFamily="34" charset="0"/>
                <a:ea typeface="Aptos" panose="020B0004020202020204" pitchFamily="34" charset="0"/>
                <a:cs typeface="Arial" panose="020B0604020202020204" pitchFamily="34" charset="0"/>
              </a:rPr>
              <a:t> </a:t>
            </a:r>
            <a:r>
              <a:rPr lang="en-US" sz="1400" b="1" kern="100" dirty="0">
                <a:effectLst/>
                <a:latin typeface="Arial" panose="020B0604020202020204" pitchFamily="34" charset="0"/>
                <a:ea typeface="Aptos" panose="020B0004020202020204" pitchFamily="34" charset="0"/>
                <a:cs typeface="Arial" panose="020B0604020202020204" pitchFamily="34" charset="0"/>
              </a:rPr>
              <a:t>PREDICTION</a:t>
            </a:r>
            <a:r>
              <a:rPr lang="en-US" sz="1400" b="1" kern="100" spc="-40" dirty="0">
                <a:effectLst/>
                <a:latin typeface="Arial" panose="020B0604020202020204" pitchFamily="34" charset="0"/>
                <a:ea typeface="Aptos" panose="020B0004020202020204" pitchFamily="34" charset="0"/>
                <a:cs typeface="Arial" panose="020B0604020202020204" pitchFamily="34" charset="0"/>
              </a:rPr>
              <a:t> </a:t>
            </a:r>
            <a:r>
              <a:rPr lang="en-US" sz="1400" b="1" kern="100" dirty="0">
                <a:effectLst/>
                <a:latin typeface="Arial" panose="020B0604020202020204" pitchFamily="34" charset="0"/>
                <a:ea typeface="Aptos" panose="020B0004020202020204" pitchFamily="34" charset="0"/>
                <a:cs typeface="Arial" panose="020B0604020202020204" pitchFamily="34" charset="0"/>
              </a:rPr>
              <a:t>USING</a:t>
            </a:r>
            <a:r>
              <a:rPr lang="en-US" sz="1400" b="1" kern="100" spc="-45" dirty="0">
                <a:effectLst/>
                <a:latin typeface="Arial" panose="020B0604020202020204" pitchFamily="34" charset="0"/>
                <a:ea typeface="Aptos" panose="020B0004020202020204" pitchFamily="34" charset="0"/>
                <a:cs typeface="Arial" panose="020B0604020202020204" pitchFamily="34" charset="0"/>
              </a:rPr>
              <a:t> </a:t>
            </a:r>
            <a:r>
              <a:rPr lang="en-US" sz="1400" b="1" kern="100" dirty="0">
                <a:effectLst/>
                <a:latin typeface="Arial" panose="020B0604020202020204" pitchFamily="34" charset="0"/>
                <a:ea typeface="Aptos" panose="020B0004020202020204" pitchFamily="34" charset="0"/>
                <a:cs typeface="Arial" panose="020B0604020202020204" pitchFamily="34" charset="0"/>
              </a:rPr>
              <a:t>LINEAR</a:t>
            </a:r>
            <a:r>
              <a:rPr lang="en-US" sz="1400" b="1" kern="100" spc="-30" dirty="0">
                <a:effectLst/>
                <a:latin typeface="Arial" panose="020B0604020202020204" pitchFamily="34" charset="0"/>
                <a:ea typeface="Aptos" panose="020B0004020202020204" pitchFamily="34" charset="0"/>
                <a:cs typeface="Arial" panose="020B0604020202020204" pitchFamily="34" charset="0"/>
              </a:rPr>
              <a:t> </a:t>
            </a:r>
            <a:r>
              <a:rPr lang="en-US" sz="1400" b="1" kern="100" dirty="0">
                <a:effectLst/>
                <a:latin typeface="Arial" panose="020B0604020202020204" pitchFamily="34" charset="0"/>
                <a:ea typeface="Aptos" panose="020B0004020202020204" pitchFamily="34" charset="0"/>
                <a:cs typeface="Arial" panose="020B0604020202020204" pitchFamily="34" charset="0"/>
              </a:rPr>
              <a:t>REGRESSION</a:t>
            </a:r>
            <a:endParaRPr lang="en-US" sz="1400" kern="100" dirty="0">
              <a:effectLst/>
              <a:latin typeface="Arial" panose="020B0604020202020204" pitchFamily="34" charset="0"/>
              <a:ea typeface="Aptos" panose="020B0004020202020204" pitchFamily="34" charset="0"/>
              <a:cs typeface="Arial" panose="020B0604020202020204" pitchFamily="34" charset="0"/>
            </a:endParaRPr>
          </a:p>
          <a:p>
            <a:pPr marL="0" marR="0" indent="0" algn="just">
              <a:lnSpc>
                <a:spcPct val="150000"/>
              </a:lnSpc>
              <a:spcBef>
                <a:spcPts val="0"/>
              </a:spcBef>
              <a:spcAft>
                <a:spcPts val="800"/>
              </a:spcAft>
              <a:buNone/>
            </a:pPr>
            <a:r>
              <a:rPr lang="en-US" sz="1400" kern="100" dirty="0">
                <a:effectLst/>
                <a:latin typeface="Arial" panose="020B0604020202020204" pitchFamily="34" charset="0"/>
                <a:ea typeface="Aptos" panose="020B0004020202020204" pitchFamily="34" charset="0"/>
                <a:cs typeface="Arial" panose="020B0604020202020204" pitchFamily="34" charset="0"/>
              </a:rPr>
              <a:t>Using linear regression to predict stock prices allows machine learning to interpret financial market patterns. This approach uses linear regression to establish a direct link between past stock prices (input variables) and future prices (output variable) to simulate this relationship. It assumes that historical stock data, such as volumes and prices, can linearly predict future values. The method uses the slope and intercept of the best-fitting line to anticipate changes in stock prices while minimizing prediction errors. Although the simplicity of linear regression provides a straightforward starting point for financial research, the intricate world of the stock market may not always support linear regression's premise of linearity. However, it offers fundamental knowledge that opens the door to more complex prediction models and advances comprehension of market dynamics.</a:t>
            </a:r>
          </a:p>
          <a:p>
            <a:endParaRPr lang="en-US" sz="1400" dirty="0">
              <a:latin typeface="Arial" panose="020B0604020202020204" pitchFamily="34" charset="0"/>
              <a:cs typeface="Arial" panose="020B0604020202020204" pitchFamily="34" charset="0"/>
            </a:endParaRPr>
          </a:p>
        </p:txBody>
      </p:sp>
      <p:sp>
        <p:nvSpPr>
          <p:cNvPr id="14" name="Slide Number Placeholder 49">
            <a:extLst>
              <a:ext uri="{FF2B5EF4-FFF2-40B4-BE49-F238E27FC236}">
                <a16:creationId xmlns:a16="http://schemas.microsoft.com/office/drawing/2014/main" id="{FE0E29C1-3AC9-4C3D-A129-4AE522CD0F15}"/>
              </a:ext>
            </a:extLst>
          </p:cNvPr>
          <p:cNvSpPr>
            <a:spLocks noGrp="1"/>
          </p:cNvSpPr>
          <p:nvPr>
            <p:ph type="sldNum" sz="quarter" idx="12"/>
          </p:nvPr>
        </p:nvSpPr>
        <p:spPr>
          <a:xfrm>
            <a:off x="9982800" y="6357600"/>
            <a:ext cx="1760150" cy="460800"/>
          </a:xfrm>
        </p:spPr>
        <p:txBody>
          <a:bodyPr/>
          <a:lstStyle/>
          <a:p>
            <a:fld id="{D39607A7-8386-47DB-8578-DDEDD194E5D4}" type="slidenum">
              <a:rPr lang="en-US" smtClean="0"/>
              <a:pPr/>
              <a:t>6</a:t>
            </a:fld>
            <a:endParaRPr lang="en-US" dirty="0"/>
          </a:p>
        </p:txBody>
      </p:sp>
      <p:sp>
        <p:nvSpPr>
          <p:cNvPr id="8" name="Text Placeholder 7">
            <a:extLst>
              <a:ext uri="{FF2B5EF4-FFF2-40B4-BE49-F238E27FC236}">
                <a16:creationId xmlns:a16="http://schemas.microsoft.com/office/drawing/2014/main" id="{3575AB94-9DD4-F16E-F0ED-163EFBE9F379}"/>
              </a:ext>
            </a:extLst>
          </p:cNvPr>
          <p:cNvSpPr>
            <a:spLocks noGrp="1"/>
          </p:cNvSpPr>
          <p:nvPr>
            <p:ph type="body" idx="1"/>
          </p:nvPr>
        </p:nvSpPr>
        <p:spPr>
          <a:xfrm>
            <a:off x="716843" y="607435"/>
            <a:ext cx="7867319" cy="998736"/>
          </a:xfrm>
        </p:spPr>
        <p:txBody>
          <a:bodyPr>
            <a:normAutofit/>
          </a:bodyPr>
          <a:lstStyle/>
          <a:p>
            <a:r>
              <a:rPr lang="en-US" sz="1800" b="1" kern="100" dirty="0">
                <a:solidFill>
                  <a:srgbClr val="215E99"/>
                </a:solidFill>
                <a:effectLst/>
                <a:latin typeface="Arial" panose="020B0604020202020204" pitchFamily="34" charset="0"/>
                <a:ea typeface="Times New Roman" panose="02020603050405020304" pitchFamily="18" charset="0"/>
                <a:cs typeface="Latha" panose="020B0604020202020204" pitchFamily="34" charset="0"/>
              </a:rPr>
              <a:t>MODEL SELECTION AND DEVELOPMENT</a:t>
            </a:r>
            <a:endParaRPr lang="en-US" sz="1800" b="1" kern="100" dirty="0">
              <a:solidFill>
                <a:srgbClr val="0F4761"/>
              </a:solidFill>
              <a:effectLst/>
              <a:latin typeface="Aptos Display" panose="020B0004020202020204" pitchFamily="34" charset="0"/>
              <a:ea typeface="Times New Roman" panose="02020603050405020304" pitchFamily="18" charset="0"/>
              <a:cs typeface="Latha" panose="020B0604020202020204" pitchFamily="34" charset="0"/>
            </a:endParaRPr>
          </a:p>
          <a:p>
            <a:endParaRPr lang="en-US" dirty="0">
              <a:solidFill>
                <a:schemeClr val="tx1">
                  <a:lumMod val="95000"/>
                  <a:lumOff val="5000"/>
                  <a:alpha val="60000"/>
                </a:schemeClr>
              </a:solidFill>
              <a:latin typeface="Arial" panose="020B0604020202020204" pitchFamily="34" charset="0"/>
              <a:cs typeface="Arial" panose="020B0604020202020204" pitchFamily="34" charset="0"/>
            </a:endParaRPr>
          </a:p>
        </p:txBody>
      </p:sp>
      <p:pic>
        <p:nvPicPr>
          <p:cNvPr id="11" name="Content Placeholder 10" descr="A screenshot of a computer&#10;&#10;Description automatically generated">
            <a:extLst>
              <a:ext uri="{FF2B5EF4-FFF2-40B4-BE49-F238E27FC236}">
                <a16:creationId xmlns:a16="http://schemas.microsoft.com/office/drawing/2014/main" id="{FA2B9A2A-75D0-0475-AAAC-450C32D5DBB6}"/>
              </a:ext>
            </a:extLst>
          </p:cNvPr>
          <p:cNvPicPr>
            <a:picLocks noGrp="1" noChangeAspect="1"/>
          </p:cNvPicPr>
          <p:nvPr>
            <p:ph sz="quarter" idx="4"/>
          </p:nvPr>
        </p:nvPicPr>
        <p:blipFill>
          <a:blip r:embed="rId2"/>
          <a:stretch>
            <a:fillRect/>
          </a:stretch>
        </p:blipFill>
        <p:spPr>
          <a:xfrm>
            <a:off x="7085564" y="1106803"/>
            <a:ext cx="4568371" cy="2601710"/>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9A7B134E-F842-4F89-DD0D-1FEC1F21F60B}"/>
              </a:ext>
            </a:extLst>
          </p:cNvPr>
          <p:cNvPicPr>
            <a:picLocks noChangeAspect="1"/>
          </p:cNvPicPr>
          <p:nvPr/>
        </p:nvPicPr>
        <p:blipFill>
          <a:blip r:embed="rId3"/>
          <a:stretch>
            <a:fillRect/>
          </a:stretch>
        </p:blipFill>
        <p:spPr>
          <a:xfrm>
            <a:off x="7068964" y="3728704"/>
            <a:ext cx="4584972" cy="2406015"/>
          </a:xfrm>
          <a:prstGeom prst="rect">
            <a:avLst/>
          </a:prstGeom>
        </p:spPr>
      </p:pic>
    </p:spTree>
    <p:extLst>
      <p:ext uri="{BB962C8B-B14F-4D97-AF65-F5344CB8AC3E}">
        <p14:creationId xmlns:p14="http://schemas.microsoft.com/office/powerpoint/2010/main" val="2563119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989400" y="395289"/>
            <a:ext cx="10213200" cy="1112836"/>
          </a:xfrm>
        </p:spPr>
        <p:txBody>
          <a:bodyPr/>
          <a:lstStyle/>
          <a:p>
            <a:r>
              <a:rPr lang="en-GB" sz="3200" dirty="0">
                <a:solidFill>
                  <a:schemeClr val="bg2">
                    <a:lumMod val="10000"/>
                  </a:schemeClr>
                </a:solidFill>
                <a:effectLst/>
                <a:latin typeface="Helvetica Neue"/>
                <a:ea typeface="Times New Roman" panose="02020603050405020304" pitchFamily="18" charset="0"/>
                <a:cs typeface="Times New Roman" panose="02020603050405020304" pitchFamily="18" charset="0"/>
              </a:rPr>
              <a:t>THE SYSTEM PROCESS OF DEVELOPMENT</a:t>
            </a:r>
            <a:br>
              <a:rPr lang="en-GB" sz="3200" dirty="0">
                <a:solidFill>
                  <a:schemeClr val="bg2">
                    <a:lumMod val="10000"/>
                  </a:schemeClr>
                </a:solidFill>
                <a:effectLst/>
                <a:latin typeface="Helvetica Neue"/>
                <a:ea typeface="Times New Roman" panose="02020603050405020304" pitchFamily="18" charset="0"/>
                <a:cs typeface="Times New Roman" panose="02020603050405020304" pitchFamily="18" charset="0"/>
              </a:rPr>
            </a:br>
            <a:endParaRPr lang="en-US" dirty="0"/>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sz="half" idx="2"/>
          </p:nvPr>
        </p:nvSpPr>
        <p:spPr>
          <a:xfrm>
            <a:off x="989399" y="1508125"/>
            <a:ext cx="6510995" cy="4555881"/>
          </a:xfrm>
        </p:spPr>
        <p:txBody>
          <a:bodyPr>
            <a:normAutofit fontScale="77500" lnSpcReduction="20000"/>
          </a:bodyPr>
          <a:lstStyle/>
          <a:p>
            <a:pPr marL="0" marR="0" algn="just">
              <a:lnSpc>
                <a:spcPct val="170000"/>
              </a:lnSpc>
              <a:spcBef>
                <a:spcPts val="0"/>
              </a:spcBef>
              <a:spcAft>
                <a:spcPts val="800"/>
              </a:spcAft>
            </a:pPr>
            <a:r>
              <a:rPr lang="en-US" sz="1800" b="1" kern="100" dirty="0">
                <a:effectLst/>
                <a:latin typeface="Arial" panose="020B0604020202020204" pitchFamily="34" charset="0"/>
                <a:ea typeface="Aptos" panose="020B0004020202020204" pitchFamily="34" charset="0"/>
                <a:cs typeface="Arial" panose="020B0604020202020204" pitchFamily="34" charset="0"/>
              </a:rPr>
              <a:t>Explain front-end development</a:t>
            </a:r>
            <a:endParaRPr lang="en-US" sz="1800" kern="100" dirty="0">
              <a:effectLst/>
              <a:latin typeface="Arial" panose="020B0604020202020204" pitchFamily="34" charset="0"/>
              <a:ea typeface="Aptos" panose="020B0004020202020204" pitchFamily="34" charset="0"/>
              <a:cs typeface="Arial" panose="020B0604020202020204" pitchFamily="34" charset="0"/>
            </a:endParaRPr>
          </a:p>
          <a:p>
            <a:pPr marL="0" marR="0" indent="0" algn="just">
              <a:lnSpc>
                <a:spcPct val="170000"/>
              </a:lnSpc>
              <a:spcBef>
                <a:spcPts val="0"/>
              </a:spcBef>
              <a:spcAft>
                <a:spcPts val="800"/>
              </a:spcAft>
              <a:buNone/>
            </a:pPr>
            <a:r>
              <a:rPr lang="en-US" sz="1800" kern="100" dirty="0">
                <a:effectLst/>
                <a:latin typeface="Arial" panose="020B0604020202020204" pitchFamily="34" charset="0"/>
                <a:ea typeface="Aptos" panose="020B0004020202020204" pitchFamily="34" charset="0"/>
                <a:cs typeface="Arial" panose="020B0604020202020204" pitchFamily="34" charset="0"/>
              </a:rPr>
              <a:t>The Stock Price Prediction Dashboard is crafted using HTML, CSS, JavaScript, Ajax, and Scatter, offering an intuitive platform for visualizing financial data. When a stock symbol is entered, a backend request is sent to Alpha Vantage for historical data. This data is then examined using a Linear Regression model to predict future values. The user interface, which is characterized by its beauty and simplicity, includes interactive components such as data input forms and a submission button. All of this culminates in a dynamic graphical display of past and anticipated stock values, driven by Chart.js. This elegant combination of backend logic and front-end design guarantees a seamless user experience, giving investors insightful information about stock market patterns and supporting them in their decision-making.</a:t>
            </a:r>
          </a:p>
          <a:p>
            <a:endParaRPr lang="en-US" dirty="0"/>
          </a:p>
          <a:p>
            <a:endParaRPr lang="en-US" dirty="0"/>
          </a:p>
        </p:txBody>
      </p:sp>
      <p:sp>
        <p:nvSpPr>
          <p:cNvPr id="40" name="Slide Number Placeholder 49">
            <a:extLst>
              <a:ext uri="{FF2B5EF4-FFF2-40B4-BE49-F238E27FC236}">
                <a16:creationId xmlns:a16="http://schemas.microsoft.com/office/drawing/2014/main" id="{10BF64B1-224D-4CB5-B4AF-D944A4C4745A}"/>
              </a:ext>
            </a:extLst>
          </p:cNvPr>
          <p:cNvSpPr>
            <a:spLocks noGrp="1"/>
          </p:cNvSpPr>
          <p:nvPr>
            <p:ph type="sldNum" sz="quarter" idx="12"/>
          </p:nvPr>
        </p:nvSpPr>
        <p:spPr>
          <a:xfrm>
            <a:off x="9982800" y="6357600"/>
            <a:ext cx="1760150" cy="460800"/>
          </a:xfrm>
        </p:spPr>
        <p:txBody>
          <a:bodyPr/>
          <a:lstStyle/>
          <a:p>
            <a:fld id="{D39607A7-8386-47DB-8578-DDEDD194E5D4}" type="slidenum">
              <a:rPr lang="en-US" smtClean="0"/>
              <a:pPr/>
              <a:t>7</a:t>
            </a:fld>
            <a:endParaRPr lang="en-US" dirty="0"/>
          </a:p>
        </p:txBody>
      </p:sp>
      <p:pic>
        <p:nvPicPr>
          <p:cNvPr id="21" name="Picture 20" descr="A screen shot of a computer program&#10;&#10;Description automatically generated">
            <a:extLst>
              <a:ext uri="{FF2B5EF4-FFF2-40B4-BE49-F238E27FC236}">
                <a16:creationId xmlns:a16="http://schemas.microsoft.com/office/drawing/2014/main" id="{BDB765A7-F0BE-8E05-0D29-917C93E2CA3B}"/>
              </a:ext>
            </a:extLst>
          </p:cNvPr>
          <p:cNvPicPr>
            <a:picLocks noChangeAspect="1"/>
          </p:cNvPicPr>
          <p:nvPr/>
        </p:nvPicPr>
        <p:blipFill>
          <a:blip r:embed="rId2"/>
          <a:stretch>
            <a:fillRect/>
          </a:stretch>
        </p:blipFill>
        <p:spPr>
          <a:xfrm>
            <a:off x="7721222" y="2268637"/>
            <a:ext cx="4223852" cy="2801074"/>
          </a:xfrm>
          <a:prstGeom prst="rect">
            <a:avLst/>
          </a:prstGeom>
        </p:spPr>
      </p:pic>
    </p:spTree>
    <p:extLst>
      <p:ext uri="{BB962C8B-B14F-4D97-AF65-F5344CB8AC3E}">
        <p14:creationId xmlns:p14="http://schemas.microsoft.com/office/powerpoint/2010/main" val="2721508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a:xfrm>
            <a:off x="4109657" y="566246"/>
            <a:ext cx="7424950" cy="1453003"/>
          </a:xfrm>
        </p:spPr>
        <p:txBody>
          <a:bodyPr wrap="square" anchor="b">
            <a:normAutofit fontScale="90000"/>
          </a:bodyPr>
          <a:lstStyle/>
          <a:p>
            <a:r>
              <a:rPr lang="en-GB" sz="3200" dirty="0">
                <a:solidFill>
                  <a:schemeClr val="bg2">
                    <a:lumMod val="10000"/>
                  </a:schemeClr>
                </a:solidFill>
                <a:effectLst/>
                <a:latin typeface="Arial" panose="020B0604020202020204" pitchFamily="34" charset="0"/>
                <a:ea typeface="Times New Roman" panose="02020603050405020304" pitchFamily="18" charset="0"/>
                <a:cs typeface="Arial" panose="020B0604020202020204" pitchFamily="34" charset="0"/>
              </a:rPr>
              <a:t>CHALLENGES TO DEVELOPING STOCK CHART</a:t>
            </a:r>
            <a:br>
              <a:rPr lang="en-GB" sz="3200" dirty="0">
                <a:solidFill>
                  <a:schemeClr val="bg2">
                    <a:lumMod val="10000"/>
                  </a:schemeClr>
                </a:solidFill>
                <a:effectLst/>
                <a:latin typeface="Arial" panose="020B0604020202020204" pitchFamily="34" charset="0"/>
                <a:ea typeface="Times New Roman" panose="02020603050405020304" pitchFamily="18" charset="0"/>
                <a:cs typeface="Arial" panose="020B0604020202020204" pitchFamily="34" charset="0"/>
              </a:rPr>
            </a:br>
            <a:r>
              <a:rPr lang="en-US" dirty="0"/>
              <a:t> </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body" sz="quarter" idx="17"/>
          </p:nvPr>
        </p:nvSpPr>
        <p:spPr>
          <a:xfrm>
            <a:off x="3907850" y="1886674"/>
            <a:ext cx="8245033" cy="4806592"/>
          </a:xfrm>
          <a:ln>
            <a:noFill/>
          </a:ln>
        </p:spPr>
        <p:txBody>
          <a:bodyPr>
            <a:normAutofit fontScale="62500" lnSpcReduction="20000"/>
          </a:bodyPr>
          <a:lstStyle/>
          <a:p>
            <a:pPr marL="0" marR="0" algn="just">
              <a:lnSpc>
                <a:spcPct val="150000"/>
              </a:lnSpc>
              <a:spcBef>
                <a:spcPts val="0"/>
              </a:spcBef>
              <a:spcAft>
                <a:spcPts val="800"/>
              </a:spcAft>
            </a:pPr>
            <a:r>
              <a:rPr lang="en-US" sz="1800" b="1" kern="100"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Data Quality:</a:t>
            </a:r>
            <a:r>
              <a:rPr lang="en-US" sz="1800" kern="100"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 Poor data quality can lead to inaccurate models. Solutions include data preprocessing techniques, data cleaning, and feature engineering.</a:t>
            </a:r>
          </a:p>
          <a:p>
            <a:pPr marL="0" marR="0" algn="just">
              <a:lnSpc>
                <a:spcPct val="150000"/>
              </a:lnSpc>
              <a:spcBef>
                <a:spcPts val="0"/>
              </a:spcBef>
              <a:spcAft>
                <a:spcPts val="800"/>
              </a:spcAft>
            </a:pPr>
            <a:r>
              <a:rPr lang="en-US" sz="1800" b="1" kern="100"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Bias and Fairness:</a:t>
            </a:r>
            <a:r>
              <a:rPr lang="en-US" sz="1800" kern="100"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 Machine learning models can perpetuate biases present in the training data. Mitigation strategies involve careful dataset selection, algorithmic fairness techniques, and regular model audits.</a:t>
            </a:r>
          </a:p>
          <a:p>
            <a:pPr marL="0" marR="0" algn="just">
              <a:lnSpc>
                <a:spcPct val="150000"/>
              </a:lnSpc>
              <a:spcBef>
                <a:spcPts val="0"/>
              </a:spcBef>
              <a:spcAft>
                <a:spcPts val="800"/>
              </a:spcAft>
            </a:pPr>
            <a:r>
              <a:rPr lang="en-US" sz="1800" b="1" kern="100"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Interpretability:</a:t>
            </a:r>
            <a:r>
              <a:rPr lang="en-US" sz="1800" kern="100"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 Black-box models can be difficult to interpret, leading to a lack of trust. Techniques such as model-agnostic interpretability methods and transparent model architectures address this issue.</a:t>
            </a:r>
          </a:p>
          <a:p>
            <a:pPr marL="0" marR="0" algn="just">
              <a:lnSpc>
                <a:spcPct val="150000"/>
              </a:lnSpc>
              <a:spcBef>
                <a:spcPts val="0"/>
              </a:spcBef>
              <a:spcAft>
                <a:spcPts val="800"/>
              </a:spcAft>
            </a:pPr>
            <a:r>
              <a:rPr lang="en-US" sz="1800" b="1" kern="100"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Scalability:</a:t>
            </a:r>
            <a:r>
              <a:rPr lang="en-US" sz="1800" kern="100"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 As datasets grow larger, scalability becomes a challenge. Distributed computing frameworks and efficient algorithms help in scaling machine learning systems.</a:t>
            </a:r>
          </a:p>
          <a:p>
            <a:pPr marL="0" marR="0" algn="just">
              <a:lnSpc>
                <a:spcPct val="150000"/>
              </a:lnSpc>
              <a:spcBef>
                <a:spcPts val="0"/>
              </a:spcBef>
              <a:spcAft>
                <a:spcPts val="800"/>
              </a:spcAft>
            </a:pPr>
            <a:r>
              <a:rPr lang="en-US" sz="1800" b="1" kern="100"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Privacy and Security:</a:t>
            </a:r>
            <a:r>
              <a:rPr lang="en-US" sz="1800" kern="100"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 Protecting sensitive data is crucial. Privacy-preserving techniques like differential privacy and secure multi-party computation safeguard data while allowing meaningful analysis.</a:t>
            </a:r>
          </a:p>
          <a:p>
            <a:pPr algn="just"/>
            <a:r>
              <a:rPr lang="en-US" sz="1800" b="1"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Data Gathering and Utilization:</a:t>
            </a:r>
            <a:r>
              <a:rPr lang="en-US" sz="1800" dirty="0">
                <a:solidFill>
                  <a:schemeClr val="tx1">
                    <a:lumMod val="95000"/>
                    <a:lumOff val="5000"/>
                    <a:alpha val="60000"/>
                  </a:schemeClr>
                </a:solidFill>
                <a:effectLst/>
                <a:latin typeface="Arial" panose="020B0604020202020204" pitchFamily="34" charset="0"/>
                <a:ea typeface="Aptos" panose="020B0004020202020204" pitchFamily="34" charset="0"/>
                <a:cs typeface="Arial" panose="020B0604020202020204" pitchFamily="34" charset="0"/>
              </a:rPr>
              <a:t> Acquiring a sizable volume of high-quality data that corresponds to the desired forecast. To illustrate the sophistication of your system, this entails selecting data from many stock exchanges and making sure it covers a variety of firms or securities with detailed pricing data.</a:t>
            </a:r>
            <a:endParaRPr lang="en-US" dirty="0">
              <a:solidFill>
                <a:schemeClr val="tx1">
                  <a:lumMod val="95000"/>
                  <a:lumOff val="5000"/>
                  <a:alpha val="60000"/>
                </a:schemeClr>
              </a:solidFill>
              <a:latin typeface="Arial" panose="020B0604020202020204" pitchFamily="34" charset="0"/>
              <a:cs typeface="Arial" panose="020B0604020202020204" pitchFamily="34" charset="0"/>
            </a:endParaRPr>
          </a:p>
        </p:txBody>
      </p:sp>
      <p:sp>
        <p:nvSpPr>
          <p:cNvPr id="38" name="Slide Number Placeholder 49">
            <a:extLst>
              <a:ext uri="{FF2B5EF4-FFF2-40B4-BE49-F238E27FC236}">
                <a16:creationId xmlns:a16="http://schemas.microsoft.com/office/drawing/2014/main" id="{7664B428-9BC3-4DBA-A039-5DCE1AC97916}"/>
              </a:ext>
            </a:extLst>
          </p:cNvPr>
          <p:cNvSpPr>
            <a:spLocks noGrp="1"/>
          </p:cNvSpPr>
          <p:nvPr>
            <p:ph type="sldNum" sz="quarter" idx="12"/>
          </p:nvPr>
        </p:nvSpPr>
        <p:spPr>
          <a:xfrm>
            <a:off x="9982800" y="6357600"/>
            <a:ext cx="1760150" cy="460800"/>
          </a:xfrm>
          <a:ln>
            <a:noFill/>
          </a:ln>
        </p:spPr>
        <p:txBody>
          <a:bodyPr/>
          <a:lstStyle/>
          <a:p>
            <a:fld id="{D39607A7-8386-47DB-8578-DDEDD194E5D4}" type="slidenum">
              <a:rPr lang="en-US" smtClean="0"/>
              <a:pPr/>
              <a:t>8</a:t>
            </a:fld>
            <a:endParaRPr lang="en-US" dirty="0"/>
          </a:p>
        </p:txBody>
      </p:sp>
    </p:spTree>
    <p:extLst>
      <p:ext uri="{BB962C8B-B14F-4D97-AF65-F5344CB8AC3E}">
        <p14:creationId xmlns:p14="http://schemas.microsoft.com/office/powerpoint/2010/main" val="445070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C74C2-A731-A735-2A45-9E81AF896F89}"/>
              </a:ext>
            </a:extLst>
          </p:cNvPr>
          <p:cNvSpPr>
            <a:spLocks noGrp="1"/>
          </p:cNvSpPr>
          <p:nvPr>
            <p:ph type="title"/>
          </p:nvPr>
        </p:nvSpPr>
        <p:spPr>
          <a:xfrm>
            <a:off x="856725" y="545001"/>
            <a:ext cx="10886225" cy="1112836"/>
          </a:xfrm>
        </p:spPr>
        <p:txBody>
          <a:bodyPr>
            <a:normAutofit fontScale="90000"/>
          </a:bodyPr>
          <a:lstStyle/>
          <a:p>
            <a:r>
              <a:rPr lang="en-GB" sz="3200" dirty="0">
                <a:solidFill>
                  <a:schemeClr val="bg2">
                    <a:lumMod val="10000"/>
                  </a:schemeClr>
                </a:solidFill>
                <a:effectLst/>
                <a:latin typeface="Arial" panose="020B0604020202020204" pitchFamily="34" charset="0"/>
                <a:ea typeface="Times New Roman" panose="02020603050405020304" pitchFamily="18" charset="0"/>
                <a:cs typeface="Arial" panose="020B0604020202020204" pitchFamily="34" charset="0"/>
              </a:rPr>
              <a:t>MODEL EVALUATION AND PROCESS OF DEVELOPMENT (STOCK CHART)</a:t>
            </a:r>
            <a:br>
              <a:rPr lang="en-GB" sz="3200" dirty="0">
                <a:solidFill>
                  <a:schemeClr val="bg2">
                    <a:lumMod val="10000"/>
                  </a:schemeClr>
                </a:solidFill>
                <a:effectLst/>
                <a:latin typeface="Arial" panose="020B0604020202020204" pitchFamily="34" charset="0"/>
                <a:ea typeface="Times New Roman" panose="02020603050405020304" pitchFamily="18" charset="0"/>
                <a:cs typeface="Arial" panose="020B0604020202020204" pitchFamily="34" charset="0"/>
              </a:rPr>
            </a:br>
            <a:endParaRPr lang="en-US" b="1" dirty="0"/>
          </a:p>
        </p:txBody>
      </p:sp>
      <p:sp>
        <p:nvSpPr>
          <p:cNvPr id="5" name="Slide Number Placeholder 4">
            <a:extLst>
              <a:ext uri="{FF2B5EF4-FFF2-40B4-BE49-F238E27FC236}">
                <a16:creationId xmlns:a16="http://schemas.microsoft.com/office/drawing/2014/main" id="{78C91661-0BBA-1107-59A4-DB3966D70E76}"/>
              </a:ext>
            </a:extLst>
          </p:cNvPr>
          <p:cNvSpPr>
            <a:spLocks noGrp="1"/>
          </p:cNvSpPr>
          <p:nvPr>
            <p:ph type="sldNum" sz="quarter" idx="12"/>
          </p:nvPr>
        </p:nvSpPr>
        <p:spPr/>
        <p:txBody>
          <a:bodyPr/>
          <a:lstStyle/>
          <a:p>
            <a:fld id="{FF2BD96E-3838-45D2-9031-D3AF67C920A5}" type="slidenum">
              <a:rPr lang="en-US" smtClean="0"/>
              <a:t>9</a:t>
            </a:fld>
            <a:endParaRPr lang="en-US" dirty="0"/>
          </a:p>
        </p:txBody>
      </p:sp>
      <p:pic>
        <p:nvPicPr>
          <p:cNvPr id="6" name="Content Placeholder 5" descr="A graph with red and blue lines&#10;&#10;Description automatically generated">
            <a:extLst>
              <a:ext uri="{FF2B5EF4-FFF2-40B4-BE49-F238E27FC236}">
                <a16:creationId xmlns:a16="http://schemas.microsoft.com/office/drawing/2014/main" id="{1FC9401C-B73F-D25D-6652-4B969F70D6AE}"/>
              </a:ext>
            </a:extLst>
          </p:cNvPr>
          <p:cNvPicPr>
            <a:picLocks noGrp="1" noChangeAspect="1"/>
          </p:cNvPicPr>
          <p:nvPr>
            <p:ph idx="1"/>
          </p:nvPr>
        </p:nvPicPr>
        <p:blipFill>
          <a:blip r:embed="rId2"/>
          <a:stretch>
            <a:fillRect/>
          </a:stretch>
        </p:blipFill>
        <p:spPr>
          <a:xfrm>
            <a:off x="6705458" y="2071868"/>
            <a:ext cx="5037492" cy="2961833"/>
          </a:xfrm>
          <a:prstGeom prst="rect">
            <a:avLst/>
          </a:prstGeom>
        </p:spPr>
      </p:pic>
      <p:sp>
        <p:nvSpPr>
          <p:cNvPr id="8" name="TextBox 7">
            <a:extLst>
              <a:ext uri="{FF2B5EF4-FFF2-40B4-BE49-F238E27FC236}">
                <a16:creationId xmlns:a16="http://schemas.microsoft.com/office/drawing/2014/main" id="{CCCBC2CE-E2F8-A408-38E1-65DDF38516AF}"/>
              </a:ext>
            </a:extLst>
          </p:cNvPr>
          <p:cNvSpPr txBox="1"/>
          <p:nvPr/>
        </p:nvSpPr>
        <p:spPr>
          <a:xfrm>
            <a:off x="326985" y="1737233"/>
            <a:ext cx="6094070" cy="4620367"/>
          </a:xfrm>
          <a:prstGeom prst="rect">
            <a:avLst/>
          </a:prstGeom>
          <a:noFill/>
        </p:spPr>
        <p:txBody>
          <a:bodyPr wrap="square">
            <a:spAutoFit/>
          </a:bodyPr>
          <a:lstStyle/>
          <a:p>
            <a:pPr marL="0" marR="0" algn="just">
              <a:lnSpc>
                <a:spcPct val="150000"/>
              </a:lnSpc>
              <a:spcBef>
                <a:spcPts val="0"/>
              </a:spcBef>
              <a:spcAft>
                <a:spcPts val="800"/>
              </a:spcAft>
            </a:pPr>
            <a:r>
              <a:rPr lang="en-US" sz="1800" kern="100" dirty="0">
                <a:effectLst/>
                <a:latin typeface="Arial" panose="020B0604020202020204" pitchFamily="34" charset="0"/>
                <a:ea typeface="Aptos" panose="020B0004020202020204" pitchFamily="34" charset="0"/>
                <a:cs typeface="Latha" panose="020B0604020202020204" pitchFamily="34" charset="0"/>
              </a:rPr>
              <a:t>The efficacy and precision of the machine learning models in forecasting stock prices were the main subjects of the Intelligent Stock Trader (IST) platform's examination and findings. To calculate the system's prediction accuracy %, real-world data was compared to the system's predictions during the assessment phase. For example, the actual market data of the next day was compared with the system's forecast from the previous day, and similar comparisons were done for weekly and monthly projections. This method offered a quantifiable indicator of the prediction accuracy and dependability of the system.</a:t>
            </a:r>
            <a:endParaRPr lang="en-US" sz="1800" kern="100" dirty="0">
              <a:effectLst/>
              <a:latin typeface="Aptos" panose="020B0004020202020204" pitchFamily="34" charset="0"/>
              <a:ea typeface="Aptos" panose="020B0004020202020204" pitchFamily="34" charset="0"/>
              <a:cs typeface="Latha" panose="020B0604020202020204" pitchFamily="34" charset="0"/>
            </a:endParaRPr>
          </a:p>
        </p:txBody>
      </p:sp>
    </p:spTree>
    <p:extLst>
      <p:ext uri="{BB962C8B-B14F-4D97-AF65-F5344CB8AC3E}">
        <p14:creationId xmlns:p14="http://schemas.microsoft.com/office/powerpoint/2010/main" val="2976516419"/>
      </p:ext>
    </p:extLst>
  </p:cSld>
  <p:clrMapOvr>
    <a:masterClrMapping/>
  </p:clrMapOvr>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ed design" id="{15B931B0-C7D8-4B07-ACB9-C7EFD4E6970A}" vid="{8BE1E89A-FBDD-488C-8247-991A3117BF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CB9D788-52D8-46C3-92EC-553D7E4077CF}">
  <ds:schemaRefs>
    <ds:schemaRef ds:uri="http://schemas.microsoft.com/sharepoint/v3/contenttype/forms"/>
  </ds:schemaRefs>
</ds:datastoreItem>
</file>

<file path=customXml/itemProps2.xml><?xml version="1.0" encoding="utf-8"?>
<ds:datastoreItem xmlns:ds="http://schemas.openxmlformats.org/officeDocument/2006/customXml" ds:itemID="{B474A8BD-7470-4767-A78C-01B8DE47DE70}">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502E5C16-0C12-46F7-AC7E-7CB6B62A714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{DB3934AC-4FA8-4BD2-9C48-29043130E12A}tf11158769_win32</Template>
  <TotalTime>184</TotalTime>
  <Words>1271</Words>
  <Application>Microsoft Office PowerPoint</Application>
  <PresentationFormat>Widescreen</PresentationFormat>
  <Paragraphs>51</Paragraphs>
  <Slides>11</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Aptos</vt:lpstr>
      <vt:lpstr>Aptos Display</vt:lpstr>
      <vt:lpstr>Arial</vt:lpstr>
      <vt:lpstr>Avenir Next LT Pro</vt:lpstr>
      <vt:lpstr>Calibri</vt:lpstr>
      <vt:lpstr>Goudy Old Style</vt:lpstr>
      <vt:lpstr>Helvetica Neue</vt:lpstr>
      <vt:lpstr>Wingdings</vt:lpstr>
      <vt:lpstr>FrostyVTI</vt:lpstr>
      <vt:lpstr>REVOLUTIONIZING FINANCIAL DECISION-MAKING Development Of an Intelligent Stock Trader Platform SOLFINTECH </vt:lpstr>
      <vt:lpstr>Table of contents</vt:lpstr>
      <vt:lpstr>INTRODUCTION</vt:lpstr>
      <vt:lpstr>MACHINE LEARNING PRINCIPLES AND CONCEPTS (SYSTEM BASED) </vt:lpstr>
      <vt:lpstr>Preprocessing is an essential stage in preparing raw data for detailed analysis, which is particularly important for forecasting the stock market. Preprocessing addresses issues such as missing information and inconsistent pricing scales by transforming past financial data into a more precise and organized format. Additionally, it adds calculated features to the mix, including moving averages, to give a more comprehensive picture. This careful planning guarantees that the data I feed into my model for my project—which involves making a stock prediction chart—is comprehensible, useful, and unambiguous. Because of this, it not only makes fundamental stock market patterns more understandable but also improves my model's capacity to forecast future movements by taking advantage of the complex interactions between different market indicators. </vt:lpstr>
      <vt:lpstr>PowerPoint Presentation</vt:lpstr>
      <vt:lpstr>THE SYSTEM PROCESS OF DEVELOPMENT </vt:lpstr>
      <vt:lpstr>CHALLENGES TO DEVELOPING STOCK CHART  </vt:lpstr>
      <vt:lpstr>MODEL EVALUATION AND PROCESS OF DEVELOPMENT (STOCK CHART) </vt:lpstr>
      <vt:lpstr>              SYSTEM DESIGN AND USER INTERFACE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REVOLUTIONIZING FINANCIAL DECISION-MAKING Development Of an Intelligent Stock Trader Platform SOLFINTECH </dc:title>
  <dc:creator>mathu kamal</dc:creator>
  <cp:lastModifiedBy>mathu kamal</cp:lastModifiedBy>
  <cp:revision>2</cp:revision>
  <dcterms:created xsi:type="dcterms:W3CDTF">2024-02-11T05:40:50Z</dcterms:created>
  <dcterms:modified xsi:type="dcterms:W3CDTF">2024-03-12T11:18:04Z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